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lvl1pPr>
    <a:lvl2pPr marL="0" marR="0" indent="3429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lvl2pPr>
    <a:lvl3pPr marL="0" marR="0" indent="6858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lvl3pPr>
    <a:lvl4pPr marL="0" marR="0" indent="10287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lvl4pPr>
    <a:lvl5pPr marL="0" marR="0" indent="13716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lvl5pPr>
    <a:lvl6pPr marL="0" marR="0" indent="17145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lvl6pPr>
    <a:lvl7pPr marL="0" marR="0" indent="20574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lvl7pPr>
    <a:lvl8pPr marL="0" marR="0" indent="24003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lvl8pPr>
    <a:lvl9pPr marL="0" marR="0" indent="274320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034F8A-C73E-4C29-B073-3F5925B50F82}" v="2" dt="2024-05-13T11:26:13.361"/>
  </p1510:revLst>
</p1510:revInfo>
</file>

<file path=ppt/tableStyles.xml><?xml version="1.0" encoding="utf-8"?>
<a:tblStyleLst xmlns:a="http://schemas.openxmlformats.org/drawingml/2006/main" def="{5940675A-B579-460E-94D1-54222C63F5DA}">
  <a:tblStyle styleId="{4C3C2611-4C71-4FC5-86AE-919BDF0F9419}" styleName="">
    <a:tblBg/>
    <a:wholeTbl>
      <a:tcTxStyle>
        <a:font>
          <a:latin typeface="Marker Felt"/>
          <a:ea typeface="Marker Felt"/>
          <a:cs typeface="Marker Felt"/>
        </a:font>
        <a:srgbClr val="858585"/>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wholeTbl>
    <a:band2H>
      <a:tcTxStyle/>
      <a:tcStyle>
        <a:tcBdr/>
        <a:fill>
          <a:solidFill>
            <a:srgbClr val="B9C4C8">
              <a:alpha val="30000"/>
            </a:srgbClr>
          </a:solidFill>
        </a:fill>
      </a:tcStyle>
    </a:band2H>
    <a:firstCol>
      <a:tcTxStyle>
        <a:font>
          <a:latin typeface="Marker Felt"/>
          <a:ea typeface="Marker Felt"/>
          <a:cs typeface="Marker Felt"/>
        </a:font>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Col>
    <a:lastRow>
      <a:tcTxStyle>
        <a:font>
          <a:latin typeface="Marker Felt"/>
          <a:ea typeface="Marker Felt"/>
          <a:cs typeface="Marker Felt"/>
        </a:font>
        <a:srgbClr val="45A7DE"/>
      </a:tcTxStyle>
      <a:tcStyle>
        <a:tcBdr>
          <a:left>
            <a:ln w="12700" cap="flat">
              <a:solidFill>
                <a:srgbClr val="4780AA"/>
              </a:solidFill>
              <a:prstDash val="solid"/>
              <a:miter lim="400000"/>
            </a:ln>
          </a:left>
          <a:right>
            <a:ln w="12700" cap="flat">
              <a:solidFill>
                <a:srgbClr val="4780AA"/>
              </a:solidFill>
              <a:prstDash val="solid"/>
              <a:miter lim="400000"/>
            </a:ln>
          </a:right>
          <a:top>
            <a:ln w="381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lastRow>
    <a:firstRow>
      <a:tcTxStyle>
        <a:font>
          <a:latin typeface="Marker Felt"/>
          <a:ea typeface="Marker Felt"/>
          <a:cs typeface="Marker Felt"/>
        </a:font>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Row>
  </a:tblStyle>
  <a:tblStyle styleId="{C7B018BB-80A7-4F77-B60F-C8B233D01FF8}" styleName="">
    <a:tblBg/>
    <a:wholeTbl>
      <a:tcTxStyle>
        <a:font>
          <a:latin typeface="Marker Felt"/>
          <a:ea typeface="Marker Felt"/>
          <a:cs typeface="Marker Felt"/>
        </a:font>
        <a:srgbClr val="858585"/>
      </a:tcTxStyle>
      <a:tcStyle>
        <a:tcBdr>
          <a:left>
            <a:ln w="12700" cap="flat">
              <a:noFill/>
              <a:miter lim="400000"/>
            </a:ln>
          </a:left>
          <a:right>
            <a:ln w="12700" cap="flat">
              <a:noFill/>
              <a:miter lim="400000"/>
            </a:ln>
          </a:right>
          <a:top>
            <a:ln w="38100" cap="flat">
              <a:solidFill>
                <a:schemeClr val="accent1">
                  <a:hueOff val="-313507"/>
                  <a:satOff val="34334"/>
                  <a:lumOff val="-8266"/>
                  <a:alpha val="62000"/>
                </a:schemeClr>
              </a:solidFill>
              <a:prstDash val="solid"/>
              <a:miter lim="400000"/>
            </a:ln>
          </a:top>
          <a:bottom>
            <a:ln w="38100" cap="flat">
              <a:solidFill>
                <a:schemeClr val="accent1">
                  <a:hueOff val="-313507"/>
                  <a:satOff val="34334"/>
                  <a:lumOff val="-8266"/>
                  <a:alpha val="62000"/>
                </a:schemeClr>
              </a:solidFill>
              <a:prstDash val="solid"/>
              <a:miter lim="400000"/>
            </a:ln>
          </a:bottom>
          <a:insideH>
            <a:ln w="38100" cap="flat">
              <a:solidFill>
                <a:schemeClr val="accent1">
                  <a:hueOff val="-313507"/>
                  <a:satOff val="34334"/>
                  <a:lumOff val="-8266"/>
                  <a:alpha val="62000"/>
                </a:schemeClr>
              </a:solidFill>
              <a:prstDash val="solid"/>
              <a:miter lim="400000"/>
            </a:ln>
          </a:insideH>
          <a:insideV>
            <a:ln w="12700" cap="flat">
              <a:noFill/>
              <a:miter lim="400000"/>
            </a:ln>
          </a:insideV>
        </a:tcBdr>
        <a:fill>
          <a:noFill/>
        </a:fill>
      </a:tcStyle>
    </a:wholeTbl>
    <a:band2H>
      <a:tcTxStyle/>
      <a:tcStyle>
        <a:tcBdr/>
        <a:fill>
          <a:solidFill>
            <a:schemeClr val="accent1">
              <a:hueOff val="-313507"/>
              <a:satOff val="34334"/>
              <a:lumOff val="-8266"/>
              <a:alpha val="10000"/>
            </a:schemeClr>
          </a:solidFill>
        </a:fill>
      </a:tcStyle>
    </a:band2H>
    <a:firstCol>
      <a:tcTxStyle>
        <a:font>
          <a:latin typeface="Marker Felt"/>
          <a:ea typeface="Marker Felt"/>
          <a:cs typeface="Marker Felt"/>
        </a:font>
        <a:srgbClr val="FFFFFF"/>
      </a:tcTxStyle>
      <a:tcStyle>
        <a:tcBdr>
          <a:left>
            <a:ln w="12700" cap="flat">
              <a:noFill/>
              <a:miter lim="400000"/>
            </a:ln>
          </a:left>
          <a:right>
            <a:ln w="12700" cap="flat">
              <a:noFill/>
              <a:miter lim="400000"/>
            </a:ln>
          </a:right>
          <a:top>
            <a:ln w="38100" cap="flat">
              <a:solidFill>
                <a:schemeClr val="accent1">
                  <a:hueOff val="-313507"/>
                  <a:satOff val="34334"/>
                  <a:lumOff val="-8266"/>
                  <a:alpha val="62000"/>
                </a:schemeClr>
              </a:solidFill>
              <a:prstDash val="solid"/>
              <a:miter lim="400000"/>
            </a:ln>
          </a:top>
          <a:bottom>
            <a:ln w="38100" cap="flat">
              <a:solidFill>
                <a:schemeClr val="accent1">
                  <a:hueOff val="-313507"/>
                  <a:satOff val="34334"/>
                  <a:lumOff val="-8266"/>
                  <a:alpha val="62000"/>
                </a:schemeClr>
              </a:solidFill>
              <a:prstDash val="solid"/>
              <a:miter lim="400000"/>
            </a:ln>
          </a:bottom>
          <a:insideH>
            <a:ln w="381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254308"/>
              <a:satOff val="57261"/>
              <a:lumOff val="12765"/>
              <a:alpha val="62000"/>
            </a:schemeClr>
          </a:solidFill>
        </a:fill>
      </a:tcStyle>
    </a:firstCol>
    <a:lastRow>
      <a:tcTxStyle>
        <a:font>
          <a:latin typeface="Marker Felt"/>
          <a:ea typeface="Marker Felt"/>
          <a:cs typeface="Marker Fel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81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lastRow>
    <a:firstRow>
      <a:tcTxStyle>
        <a:font>
          <a:latin typeface="Marker Felt"/>
          <a:ea typeface="Marker Felt"/>
          <a:cs typeface="Marker Fel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81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firstRow>
  </a:tblStyle>
  <a:tblStyle styleId="{EEE7283C-3CF3-47DC-8721-378D4A62B228}" styleName="">
    <a:tblBg/>
    <a:wholeTbl>
      <a:tcTxStyle>
        <a:font>
          <a:latin typeface="Marker Felt"/>
          <a:ea typeface="Marker Felt"/>
          <a:cs typeface="Marker Felt"/>
        </a:font>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a:tcStyle>
        <a:tcBdr/>
        <a:fill>
          <a:solidFill>
            <a:srgbClr val="C4C4C4">
              <a:alpha val="30000"/>
            </a:srgbClr>
          </a:solidFill>
        </a:fill>
      </a:tcStyle>
    </a:band2H>
    <a:firstCol>
      <a:tcTxStyle>
        <a:font>
          <a:latin typeface="Marker Felt"/>
          <a:ea typeface="Marker Felt"/>
          <a:cs typeface="Marker Felt"/>
        </a:font>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BABABA">
              <a:alpha val="70000"/>
            </a:srgbClr>
          </a:solidFill>
        </a:fill>
      </a:tcStyle>
    </a:firstCol>
    <a:lastRow>
      <a:tcTxStyle>
        <a:font>
          <a:latin typeface="Marker Felt"/>
          <a:ea typeface="Marker Felt"/>
          <a:cs typeface="Marker Felt"/>
        </a:font>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38100" cap="flat">
              <a:solidFill>
                <a:srgbClr val="4B4B4B"/>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lastRow>
    <a:firstRow>
      <a:tcTxStyle>
        <a:font>
          <a:latin typeface="Marker Felt"/>
          <a:ea typeface="Marker Felt"/>
          <a:cs typeface="Marker Felt"/>
        </a:font>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chemeClr val="accent2">
              <a:hueOff val="-739060"/>
              <a:satOff val="51948"/>
              <a:lumOff val="-8454"/>
              <a:alpha val="62000"/>
            </a:schemeClr>
          </a:solidFill>
        </a:fill>
      </a:tcStyle>
    </a:firstRow>
  </a:tblStyle>
  <a:tblStyle styleId="{CF821DB8-F4EB-4A41-A1BA-3FCAFE7338EE}" styleName="">
    <a:tblBg/>
    <a:wholeTbl>
      <a:tcTxStyle>
        <a:font>
          <a:latin typeface="Marker Felt"/>
          <a:ea typeface="Marker Felt"/>
          <a:cs typeface="Marker Felt"/>
        </a:font>
        <a:srgbClr val="858585"/>
      </a:tcTxStyle>
      <a:tcStyle>
        <a:tcBdr>
          <a:left>
            <a:ln w="12700" cap="flat">
              <a:noFill/>
              <a:miter lim="400000"/>
            </a:ln>
          </a:left>
          <a:right>
            <a:ln w="12700" cap="flat">
              <a:noFill/>
              <a:miter lim="400000"/>
            </a:ln>
          </a:right>
          <a:top>
            <a:ln w="12700" cap="flat">
              <a:solidFill>
                <a:srgbClr val="858585"/>
              </a:solidFill>
              <a:prstDash val="solid"/>
              <a:miter lim="400000"/>
            </a:ln>
          </a:top>
          <a:bottom>
            <a:ln w="12700" cap="flat">
              <a:solidFill>
                <a:srgbClr val="858585"/>
              </a:solidFill>
              <a:prstDash val="solid"/>
              <a:miter lim="400000"/>
            </a:ln>
          </a:bottom>
          <a:insideH>
            <a:ln w="12700" cap="flat">
              <a:solidFill>
                <a:srgbClr val="858585"/>
              </a:solidFill>
              <a:prstDash val="solid"/>
              <a:miter lim="400000"/>
            </a:ln>
          </a:insideH>
          <a:insideV>
            <a:ln w="12700" cap="flat">
              <a:noFill/>
              <a:miter lim="400000"/>
            </a:ln>
          </a:insideV>
        </a:tcBdr>
        <a:fill>
          <a:solidFill>
            <a:srgbClr val="FFFFFF">
              <a:alpha val="50000"/>
            </a:srgbClr>
          </a:solidFill>
        </a:fill>
      </a:tcStyle>
    </a:wholeTbl>
    <a:band2H>
      <a:tcTxStyle/>
      <a:tcStyle>
        <a:tcBdr/>
        <a:fill>
          <a:solidFill>
            <a:srgbClr val="D5CBC0">
              <a:alpha val="39000"/>
            </a:srgbClr>
          </a:solidFill>
        </a:fill>
      </a:tcStyle>
    </a:band2H>
    <a:firstCol>
      <a:tcTxStyle>
        <a:font>
          <a:latin typeface="Marker Felt"/>
          <a:ea typeface="Marker Felt"/>
          <a:cs typeface="Marker Felt"/>
        </a:font>
        <a:srgbClr val="858585"/>
      </a:tcTxStyle>
      <a:tcStyle>
        <a:tcBdr>
          <a:left>
            <a:ln w="12700" cap="flat">
              <a:solidFill>
                <a:srgbClr val="868685"/>
              </a:solidFill>
              <a:prstDash val="solid"/>
              <a:miter lim="400000"/>
            </a:ln>
          </a:left>
          <a:right>
            <a:ln w="12700" cap="flat">
              <a:solidFill>
                <a:srgbClr val="868685"/>
              </a:solidFill>
              <a:prstDash val="solid"/>
              <a:miter lim="400000"/>
            </a:ln>
          </a:right>
          <a:top>
            <a:ln w="12700" cap="flat">
              <a:solidFill>
                <a:srgbClr val="858585"/>
              </a:solidFill>
              <a:prstDash val="solid"/>
              <a:miter lim="400000"/>
            </a:ln>
          </a:top>
          <a:bottom>
            <a:ln w="12700" cap="flat">
              <a:solidFill>
                <a:srgbClr val="858585"/>
              </a:solidFill>
              <a:prstDash val="solid"/>
              <a:miter lim="400000"/>
            </a:ln>
          </a:bottom>
          <a:insideH>
            <a:ln w="12700" cap="flat">
              <a:solidFill>
                <a:srgbClr val="858585"/>
              </a:solidFill>
              <a:prstDash val="solid"/>
              <a:miter lim="400000"/>
            </a:ln>
          </a:insideH>
          <a:insideV>
            <a:ln w="12700" cap="flat">
              <a:noFill/>
              <a:miter lim="400000"/>
            </a:ln>
          </a:insideV>
        </a:tcBdr>
        <a:fill>
          <a:solidFill>
            <a:srgbClr val="FFFFFF">
              <a:alpha val="50000"/>
            </a:srgbClr>
          </a:solidFill>
        </a:fill>
      </a:tcStyle>
    </a:firstCol>
    <a:lastRow>
      <a:tcTxStyle>
        <a:font>
          <a:latin typeface="Marker Felt"/>
          <a:ea typeface="Marker Felt"/>
          <a:cs typeface="Marker Felt"/>
        </a:font>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lastRow>
    <a:firstRow>
      <a:tcTxStyle>
        <a:font>
          <a:latin typeface="Marker Felt"/>
          <a:ea typeface="Marker Felt"/>
          <a:cs typeface="Marker Felt"/>
        </a:font>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firstRow>
  </a:tblStyle>
  <a:tblStyle styleId="{33BA23B1-9221-436E-865A-0063620EA4FD}" styleName="">
    <a:tblBg/>
    <a:wholeTbl>
      <a:tcTxStyle>
        <a:font>
          <a:latin typeface="Marker Felt"/>
          <a:ea typeface="Marker Felt"/>
          <a:cs typeface="Marker Felt"/>
        </a:font>
        <a:srgbClr val="858585"/>
      </a:tcTxStyle>
      <a:tcStyle>
        <a:tcBdr>
          <a:left>
            <a:ln w="38100" cap="flat">
              <a:solidFill>
                <a:srgbClr val="685948">
                  <a:alpha val="62000"/>
                </a:srgbClr>
              </a:solidFill>
              <a:prstDash val="solid"/>
              <a:miter lim="400000"/>
            </a:ln>
          </a:left>
          <a:right>
            <a:ln w="38100" cap="flat">
              <a:solidFill>
                <a:srgbClr val="685948">
                  <a:alpha val="62000"/>
                </a:srgbClr>
              </a:solidFill>
              <a:prstDash val="solid"/>
              <a:miter lim="400000"/>
            </a:ln>
          </a:right>
          <a:top>
            <a:ln w="38100" cap="flat">
              <a:solidFill>
                <a:srgbClr val="685948">
                  <a:alpha val="62000"/>
                </a:srgbClr>
              </a:solidFill>
              <a:prstDash val="solid"/>
              <a:miter lim="400000"/>
            </a:ln>
          </a:top>
          <a:bottom>
            <a:ln w="38100" cap="flat">
              <a:solidFill>
                <a:srgbClr val="685948">
                  <a:alpha val="62000"/>
                </a:srgbClr>
              </a:solidFill>
              <a:prstDash val="solid"/>
              <a:miter lim="400000"/>
            </a:ln>
          </a:bottom>
          <a:insideH>
            <a:ln w="38100" cap="flat">
              <a:solidFill>
                <a:srgbClr val="685948">
                  <a:alpha val="62000"/>
                </a:srgbClr>
              </a:solidFill>
              <a:prstDash val="solid"/>
              <a:miter lim="400000"/>
            </a:ln>
          </a:insideH>
          <a:insideV>
            <a:ln w="38100" cap="flat">
              <a:solidFill>
                <a:srgbClr val="685948">
                  <a:alpha val="62000"/>
                </a:srgbClr>
              </a:solidFill>
              <a:prstDash val="solid"/>
              <a:miter lim="400000"/>
            </a:ln>
          </a:insideV>
        </a:tcBdr>
        <a:fill>
          <a:noFill/>
        </a:fill>
      </a:tcStyle>
    </a:wholeTbl>
    <a:band2H>
      <a:tcTxStyle/>
      <a:tcStyle>
        <a:tcBdr/>
        <a:fill>
          <a:solidFill>
            <a:srgbClr val="685948">
              <a:alpha val="15000"/>
            </a:srgbClr>
          </a:solidFill>
        </a:fill>
      </a:tcStyle>
    </a:band2H>
    <a:firstCol>
      <a:tcTxStyle>
        <a:font>
          <a:latin typeface="Marker Felt"/>
          <a:ea typeface="Marker Felt"/>
          <a:cs typeface="Marker Felt"/>
        </a:font>
        <a:srgbClr val="FFFFFF"/>
      </a:tcTxStyle>
      <a:tcStyle>
        <a:tcBdr>
          <a:left>
            <a:ln w="38100" cap="flat">
              <a:solidFill>
                <a:srgbClr val="685948">
                  <a:alpha val="62000"/>
                </a:srgbClr>
              </a:solidFill>
              <a:prstDash val="solid"/>
              <a:miter lim="400000"/>
            </a:ln>
          </a:left>
          <a:right>
            <a:ln w="38100" cap="flat">
              <a:solidFill>
                <a:srgbClr val="685948">
                  <a:alpha val="62000"/>
                </a:srgbClr>
              </a:solidFill>
              <a:prstDash val="solid"/>
              <a:miter lim="400000"/>
            </a:ln>
          </a:right>
          <a:top>
            <a:ln w="38100" cap="flat">
              <a:solidFill>
                <a:srgbClr val="160F02">
                  <a:alpha val="70000"/>
                </a:srgbClr>
              </a:solidFill>
              <a:prstDash val="solid"/>
              <a:miter lim="400000"/>
            </a:ln>
          </a:top>
          <a:bottom>
            <a:ln w="38100" cap="flat">
              <a:solidFill>
                <a:srgbClr val="160F02">
                  <a:alpha val="70000"/>
                </a:srgbClr>
              </a:solidFill>
              <a:prstDash val="solid"/>
              <a:miter lim="400000"/>
            </a:ln>
          </a:bottom>
          <a:insideH>
            <a:ln w="38100" cap="flat">
              <a:solidFill>
                <a:srgbClr val="160F02">
                  <a:alpha val="70000"/>
                </a:srgbClr>
              </a:solidFill>
              <a:prstDash val="solid"/>
              <a:miter lim="400000"/>
            </a:ln>
          </a:insideH>
          <a:insideV>
            <a:ln w="38100" cap="flat">
              <a:solidFill>
                <a:srgbClr val="160F02">
                  <a:alpha val="70000"/>
                </a:srgbClr>
              </a:solidFill>
              <a:prstDash val="solid"/>
              <a:miter lim="400000"/>
            </a:ln>
          </a:insideV>
        </a:tcBdr>
        <a:fill>
          <a:solidFill>
            <a:srgbClr val="685948">
              <a:alpha val="62000"/>
            </a:srgbClr>
          </a:solidFill>
        </a:fill>
      </a:tcStyle>
    </a:firstCol>
    <a:lastRow>
      <a:tcTxStyle>
        <a:font>
          <a:latin typeface="Marker Felt"/>
          <a:ea typeface="Marker Felt"/>
          <a:cs typeface="Marker Felt"/>
        </a:font>
        <a:srgbClr val="FFFFFF"/>
      </a:tcTxStyle>
      <a:tcStyle>
        <a:tcBdr>
          <a:left>
            <a:ln w="38100" cap="flat">
              <a:solidFill>
                <a:srgbClr val="685948">
                  <a:alpha val="62000"/>
                </a:srgbClr>
              </a:solidFill>
              <a:prstDash val="solid"/>
              <a:miter lim="400000"/>
            </a:ln>
          </a:left>
          <a:right>
            <a:ln w="38100" cap="flat">
              <a:solidFill>
                <a:srgbClr val="685948">
                  <a:alpha val="62000"/>
                </a:srgbClr>
              </a:solidFill>
              <a:prstDash val="solid"/>
              <a:miter lim="400000"/>
            </a:ln>
          </a:right>
          <a:top>
            <a:ln w="38100" cap="flat">
              <a:solidFill>
                <a:srgbClr val="685948">
                  <a:alpha val="62000"/>
                </a:srgbClr>
              </a:solidFill>
              <a:prstDash val="solid"/>
              <a:miter lim="400000"/>
            </a:ln>
          </a:top>
          <a:bottom>
            <a:ln w="38100" cap="flat">
              <a:solidFill>
                <a:srgbClr val="685948">
                  <a:alpha val="62000"/>
                </a:srgbClr>
              </a:solidFill>
              <a:prstDash val="solid"/>
              <a:miter lim="400000"/>
            </a:ln>
          </a:bottom>
          <a:insideH>
            <a:ln w="38100" cap="flat">
              <a:solidFill>
                <a:srgbClr val="685948">
                  <a:alpha val="62000"/>
                </a:srgbClr>
              </a:solidFill>
              <a:prstDash val="solid"/>
              <a:miter lim="400000"/>
            </a:ln>
          </a:insideH>
          <a:insideV>
            <a:ln w="38100" cap="flat">
              <a:solidFill>
                <a:srgbClr val="685948">
                  <a:alpha val="62000"/>
                </a:srgbClr>
              </a:solidFill>
              <a:prstDash val="solid"/>
              <a:miter lim="400000"/>
            </a:ln>
          </a:insideV>
        </a:tcBdr>
        <a:fill>
          <a:solidFill>
            <a:srgbClr val="000000">
              <a:alpha val="70000"/>
            </a:srgbClr>
          </a:solidFill>
        </a:fill>
      </a:tcStyle>
    </a:lastRow>
    <a:firstRow>
      <a:tcTxStyle>
        <a:font>
          <a:latin typeface="Marker Felt"/>
          <a:ea typeface="Marker Felt"/>
          <a:cs typeface="Marker Felt"/>
        </a:font>
        <a:srgbClr val="FFFFFF"/>
      </a:tcTxStyle>
      <a:tcStyle>
        <a:tcBdr>
          <a:left>
            <a:ln w="38100" cap="flat">
              <a:solidFill>
                <a:srgbClr val="685948">
                  <a:alpha val="62000"/>
                </a:srgbClr>
              </a:solidFill>
              <a:prstDash val="solid"/>
              <a:miter lim="400000"/>
            </a:ln>
          </a:left>
          <a:right>
            <a:ln w="38100" cap="flat">
              <a:solidFill>
                <a:srgbClr val="685948">
                  <a:alpha val="62000"/>
                </a:srgbClr>
              </a:solidFill>
              <a:prstDash val="solid"/>
              <a:miter lim="400000"/>
            </a:ln>
          </a:right>
          <a:top>
            <a:ln w="38100" cap="flat">
              <a:solidFill>
                <a:srgbClr val="685948">
                  <a:alpha val="62000"/>
                </a:srgbClr>
              </a:solidFill>
              <a:prstDash val="solid"/>
              <a:miter lim="400000"/>
            </a:ln>
          </a:top>
          <a:bottom>
            <a:ln w="38100" cap="flat">
              <a:solidFill>
                <a:srgbClr val="685948">
                  <a:alpha val="62000"/>
                </a:srgbClr>
              </a:solidFill>
              <a:prstDash val="solid"/>
              <a:miter lim="400000"/>
            </a:ln>
          </a:bottom>
          <a:insideH>
            <a:ln w="38100" cap="flat">
              <a:solidFill>
                <a:srgbClr val="685948">
                  <a:alpha val="62000"/>
                </a:srgbClr>
              </a:solidFill>
              <a:prstDash val="solid"/>
              <a:miter lim="400000"/>
            </a:ln>
          </a:insideH>
          <a:insideV>
            <a:ln w="38100" cap="flat">
              <a:solidFill>
                <a:srgbClr val="685948">
                  <a:alpha val="62000"/>
                </a:srgbClr>
              </a:solidFill>
              <a:prstDash val="solid"/>
              <a:miter lim="400000"/>
            </a:ln>
          </a:insideV>
        </a:tcBdr>
        <a:fill>
          <a:solidFill>
            <a:srgbClr val="000000">
              <a:alpha val="70000"/>
            </a:srgbClr>
          </a:solidFill>
        </a:fill>
      </a:tcStyle>
    </a:firstRow>
  </a:tblStyle>
  <a:tblStyle styleId="{2708684C-4D16-4618-839F-0558EEFCDFE6}" styleName="">
    <a:tblBg/>
    <a:wholeTbl>
      <a:tcTxStyle>
        <a:font>
          <a:latin typeface="Marker Felt"/>
          <a:ea typeface="Marker Felt"/>
          <a:cs typeface="Marker Felt"/>
        </a:font>
        <a:srgbClr val="858585"/>
      </a:tcTxStyle>
      <a:tcStyle>
        <a:tcBdr>
          <a:left>
            <a:ln w="12700" cap="flat">
              <a:noFill/>
              <a:miter lim="400000"/>
            </a:ln>
          </a:left>
          <a:right>
            <a:ln w="12700" cap="flat">
              <a:noFill/>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wholeTbl>
    <a:band2H>
      <a:tcTxStyle/>
      <a:tcStyle>
        <a:tcBdr/>
        <a:fill>
          <a:solidFill>
            <a:srgbClr val="FEFEE0">
              <a:alpha val="55000"/>
            </a:srgbClr>
          </a:solidFill>
        </a:fill>
      </a:tcStyle>
    </a:band2H>
    <a:firstCol>
      <a:tcTxStyle>
        <a:font>
          <a:latin typeface="Marker Felt"/>
          <a:ea typeface="Marker Felt"/>
          <a:cs typeface="Marker Felt"/>
        </a:font>
        <a:srgbClr val="45A7DE"/>
      </a:tcTxStyle>
      <a:tcStyle>
        <a:tcBdr>
          <a:left>
            <a:ln w="12700" cap="flat">
              <a:noFill/>
              <a:miter lim="400000"/>
            </a:ln>
          </a:left>
          <a:right>
            <a:ln w="38100" cap="flat">
              <a:solidFill>
                <a:schemeClr val="accent5">
                  <a:hueOff val="61010"/>
                  <a:satOff val="20460"/>
                  <a:lumOff val="-2197"/>
                  <a:alpha val="62000"/>
                </a:schemeClr>
              </a:solidFill>
              <a:prstDash val="solid"/>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Col>
    <a:lastRow>
      <a:tcTxStyle>
        <a:font>
          <a:latin typeface="Marker Felt"/>
          <a:ea typeface="Marker Felt"/>
          <a:cs typeface="Marker Felt"/>
        </a:font>
        <a:srgbClr val="45A7DE"/>
      </a:tcTxStyle>
      <a:tcStyle>
        <a:tcBdr>
          <a:left>
            <a:ln w="12700" cap="flat">
              <a:noFill/>
              <a:miter lim="400000"/>
            </a:ln>
          </a:left>
          <a:right>
            <a:ln w="12700" cap="flat">
              <a:noFill/>
              <a:miter lim="400000"/>
            </a:ln>
          </a:right>
          <a:top>
            <a:ln w="38100" cap="flat">
              <a:solidFill>
                <a:schemeClr val="accent1">
                  <a:hueOff val="-313507"/>
                  <a:satOff val="34334"/>
                  <a:lumOff val="-8266"/>
                  <a:alpha val="62000"/>
                </a:schemeClr>
              </a:solidFill>
              <a:prstDash val="solid"/>
              <a:miter lim="400000"/>
            </a:ln>
          </a:top>
          <a:bottom>
            <a:ln w="12700" cap="flat">
              <a:noFill/>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lastRow>
    <a:firstRow>
      <a:tcTxStyle>
        <a:font>
          <a:latin typeface="Marker Felt"/>
          <a:ea typeface="Marker Felt"/>
          <a:cs typeface="Marker Felt"/>
        </a:font>
        <a:srgbClr val="45A7DE"/>
      </a:tcTxStyle>
      <a:tcStyle>
        <a:tcBdr>
          <a:left>
            <a:ln w="12700" cap="flat">
              <a:noFill/>
              <a:miter lim="400000"/>
            </a:ln>
          </a:left>
          <a:right>
            <a:ln w="12700" cap="flat">
              <a:noFill/>
              <a:miter lim="400000"/>
            </a:ln>
          </a:right>
          <a:top>
            <a:ln w="12700" cap="flat">
              <a:noFill/>
              <a:miter lim="400000"/>
            </a:ln>
          </a:top>
          <a:bottom>
            <a:ln w="381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Row>
  </a:tblStyle>
  <a:tblStyle styleId="{8F44A2F1-9E1F-4B54-A3A2-5F16C0AD49E2}" styleName="">
    <a:tblBg/>
    <a:wholeTbl>
      <a:tcTxStyle b="off" i="off">
        <a:font>
          <a:latin typeface="Marker Felt"/>
          <a:ea typeface="Marker Felt"/>
          <a:cs typeface="Marker Felt"/>
        </a:font>
        <a:srgbClr val="868686"/>
      </a:tcTxStyle>
      <a:tcStyle>
        <a:tcBdr>
          <a:left>
            <a:ln w="38100" cap="flat">
              <a:solidFill>
                <a:srgbClr val="5091C0"/>
              </a:solidFill>
              <a:prstDash val="solid"/>
              <a:miter lim="400000"/>
            </a:ln>
          </a:left>
          <a:right>
            <a:ln w="38100" cap="flat">
              <a:solidFill>
                <a:srgbClr val="5091C0"/>
              </a:solidFill>
              <a:prstDash val="solid"/>
              <a:miter lim="400000"/>
            </a:ln>
          </a:right>
          <a:top>
            <a:ln w="38100" cap="flat">
              <a:solidFill>
                <a:srgbClr val="5091C0"/>
              </a:solidFill>
              <a:prstDash val="solid"/>
              <a:miter lim="400000"/>
            </a:ln>
          </a:top>
          <a:bottom>
            <a:ln w="38100" cap="flat">
              <a:solidFill>
                <a:srgbClr val="5091C0"/>
              </a:solidFill>
              <a:prstDash val="solid"/>
              <a:miter lim="400000"/>
            </a:ln>
          </a:bottom>
          <a:insideH>
            <a:ln w="38100" cap="flat">
              <a:solidFill>
                <a:srgbClr val="5091C0"/>
              </a:solidFill>
              <a:prstDash val="solid"/>
              <a:miter lim="400000"/>
            </a:ln>
          </a:insideH>
          <a:insideV>
            <a:ln w="38100" cap="flat">
              <a:solidFill>
                <a:srgbClr val="5091C0"/>
              </a:solidFill>
              <a:prstDash val="solid"/>
              <a:miter lim="400000"/>
            </a:ln>
          </a:insideV>
        </a:tcBdr>
        <a:fill>
          <a:noFill/>
        </a:fill>
      </a:tcStyle>
    </a:wholeTbl>
    <a:band2H>
      <a:tcTxStyle/>
      <a:tcStyle>
        <a:tcBdr/>
        <a:fill>
          <a:solidFill>
            <a:srgbClr val="B9C4C8">
              <a:alpha val="30000"/>
            </a:srgbClr>
          </a:solidFill>
        </a:fill>
      </a:tcStyle>
    </a:band2H>
    <a:firstCol>
      <a:tcTxStyle b="off" i="off">
        <a:font>
          <a:latin typeface="Marker Felt"/>
          <a:ea typeface="Marker Felt"/>
          <a:cs typeface="Marker Felt"/>
        </a:font>
        <a:srgbClr val="FFFFFF"/>
      </a:tcTxStyle>
      <a:tcStyle>
        <a:tcBdr>
          <a:left>
            <a:ln w="38100" cap="flat">
              <a:solidFill>
                <a:srgbClr val="5091C0"/>
              </a:solidFill>
              <a:prstDash val="solid"/>
              <a:miter lim="400000"/>
            </a:ln>
          </a:left>
          <a:right>
            <a:ln w="38100" cap="flat">
              <a:solidFill>
                <a:srgbClr val="5091C0"/>
              </a:solidFill>
              <a:prstDash val="solid"/>
              <a:miter lim="400000"/>
            </a:ln>
          </a:right>
          <a:top>
            <a:ln w="38100" cap="flat">
              <a:solidFill>
                <a:srgbClr val="5091C0"/>
              </a:solidFill>
              <a:prstDash val="solid"/>
              <a:miter lim="400000"/>
            </a:ln>
          </a:top>
          <a:bottom>
            <a:ln w="38100" cap="flat">
              <a:solidFill>
                <a:srgbClr val="5091C0"/>
              </a:solidFill>
              <a:prstDash val="solid"/>
              <a:miter lim="400000"/>
            </a:ln>
          </a:bottom>
          <a:insideH>
            <a:ln w="38100" cap="flat">
              <a:solidFill>
                <a:srgbClr val="5091C0"/>
              </a:solidFill>
              <a:prstDash val="solid"/>
              <a:miter lim="400000"/>
            </a:ln>
          </a:insideH>
          <a:insideV>
            <a:ln w="38100" cap="flat">
              <a:solidFill>
                <a:srgbClr val="5091C0"/>
              </a:solidFill>
              <a:prstDash val="solid"/>
              <a:miter lim="400000"/>
            </a:ln>
          </a:insideV>
        </a:tcBdr>
        <a:fill>
          <a:solidFill>
            <a:schemeClr val="accent1">
              <a:hueOff val="-313507"/>
              <a:satOff val="34334"/>
              <a:lumOff val="-8266"/>
              <a:alpha val="62000"/>
            </a:schemeClr>
          </a:solidFill>
        </a:fill>
      </a:tcStyle>
    </a:firstCol>
    <a:lastRow>
      <a:tcTxStyle b="off" i="off">
        <a:font>
          <a:latin typeface="Marker Felt"/>
          <a:ea typeface="Marker Felt"/>
          <a:cs typeface="Marker Felt"/>
        </a:font>
        <a:srgbClr val="FFFFFF"/>
      </a:tcTxStyle>
      <a:tcStyle>
        <a:tcBdr>
          <a:left>
            <a:ln w="38100" cap="flat">
              <a:solidFill>
                <a:srgbClr val="5091C0"/>
              </a:solidFill>
              <a:prstDash val="solid"/>
              <a:miter lim="400000"/>
            </a:ln>
          </a:left>
          <a:right>
            <a:ln w="38100" cap="flat">
              <a:solidFill>
                <a:srgbClr val="5091C0"/>
              </a:solidFill>
              <a:prstDash val="solid"/>
              <a:miter lim="400000"/>
            </a:ln>
          </a:right>
          <a:top>
            <a:ln w="38100" cap="flat">
              <a:solidFill>
                <a:srgbClr val="5091C0"/>
              </a:solidFill>
              <a:prstDash val="solid"/>
              <a:miter lim="400000"/>
            </a:ln>
          </a:top>
          <a:bottom>
            <a:ln w="38100" cap="flat">
              <a:solidFill>
                <a:srgbClr val="5091C0"/>
              </a:solidFill>
              <a:prstDash val="solid"/>
              <a:miter lim="400000"/>
            </a:ln>
          </a:bottom>
          <a:insideH>
            <a:ln w="38100" cap="flat">
              <a:solidFill>
                <a:srgbClr val="5091C0"/>
              </a:solidFill>
              <a:prstDash val="solid"/>
              <a:miter lim="400000"/>
            </a:ln>
          </a:insideH>
          <a:insideV>
            <a:ln w="38100" cap="flat">
              <a:solidFill>
                <a:srgbClr val="5091C0"/>
              </a:solidFill>
              <a:prstDash val="solid"/>
              <a:miter lim="400000"/>
            </a:ln>
          </a:insideV>
        </a:tcBdr>
        <a:fill>
          <a:solidFill>
            <a:schemeClr val="accent1">
              <a:hueOff val="-313507"/>
              <a:satOff val="34334"/>
              <a:lumOff val="-8266"/>
              <a:alpha val="62000"/>
            </a:schemeClr>
          </a:solidFill>
        </a:fill>
      </a:tcStyle>
    </a:lastRow>
    <a:firstRow>
      <a:tcTxStyle b="off" i="off">
        <a:font>
          <a:latin typeface="Marker Felt"/>
          <a:ea typeface="Marker Felt"/>
          <a:cs typeface="Marker Felt"/>
        </a:font>
        <a:srgbClr val="FFFFFF"/>
      </a:tcTxStyle>
      <a:tcStyle>
        <a:tcBdr>
          <a:left>
            <a:ln w="38100" cap="flat">
              <a:solidFill>
                <a:srgbClr val="5091C0"/>
              </a:solidFill>
              <a:prstDash val="solid"/>
              <a:miter lim="400000"/>
            </a:ln>
          </a:left>
          <a:right>
            <a:ln w="38100" cap="flat">
              <a:solidFill>
                <a:srgbClr val="5091C0"/>
              </a:solidFill>
              <a:prstDash val="solid"/>
              <a:miter lim="400000"/>
            </a:ln>
          </a:right>
          <a:top>
            <a:ln w="38100" cap="flat">
              <a:solidFill>
                <a:srgbClr val="5091C0"/>
              </a:solidFill>
              <a:prstDash val="solid"/>
              <a:miter lim="400000"/>
            </a:ln>
          </a:top>
          <a:bottom>
            <a:ln w="38100" cap="flat">
              <a:solidFill>
                <a:srgbClr val="5091C0"/>
              </a:solidFill>
              <a:prstDash val="solid"/>
              <a:miter lim="400000"/>
            </a:ln>
          </a:bottom>
          <a:insideH>
            <a:ln w="38100" cap="flat">
              <a:solidFill>
                <a:srgbClr val="5091C0"/>
              </a:solidFill>
              <a:prstDash val="solid"/>
              <a:miter lim="400000"/>
            </a:ln>
          </a:insideH>
          <a:insideV>
            <a:ln w="38100" cap="flat">
              <a:solidFill>
                <a:srgbClr val="5091C0"/>
              </a:solidFill>
              <a:prstDash val="solid"/>
              <a:miter lim="400000"/>
            </a:ln>
          </a:insideV>
        </a:tcBdr>
        <a:fill>
          <a:solidFill>
            <a:schemeClr val="accent1">
              <a:hueOff val="-313507"/>
              <a:satOff val="34334"/>
              <a:lumOff val="-8266"/>
              <a:alpha val="62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906" autoAdjust="0"/>
  </p:normalViewPr>
  <p:slideViewPr>
    <p:cSldViewPr snapToGrid="0">
      <p:cViewPr varScale="1">
        <p:scale>
          <a:sx n="56" d="100"/>
          <a:sy n="56" d="100"/>
        </p:scale>
        <p:origin x="47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Madhusudhan" userId="0b39b63d-97d2-416c-a0dd-10dec61b2c53" providerId="ADAL" clId="{2A034F8A-C73E-4C29-B073-3F5925B50F82}"/>
    <pc:docChg chg="delSld modSld">
      <pc:chgData name="K Madhusudhan" userId="0b39b63d-97d2-416c-a0dd-10dec61b2c53" providerId="ADAL" clId="{2A034F8A-C73E-4C29-B073-3F5925B50F82}" dt="2024-05-17T12:03:41.322" v="5" actId="47"/>
      <pc:docMkLst>
        <pc:docMk/>
      </pc:docMkLst>
      <pc:sldChg chg="modSp mod">
        <pc:chgData name="K Madhusudhan" userId="0b39b63d-97d2-416c-a0dd-10dec61b2c53" providerId="ADAL" clId="{2A034F8A-C73E-4C29-B073-3F5925B50F82}" dt="2024-05-13T11:25:25.666" v="2" actId="1076"/>
        <pc:sldMkLst>
          <pc:docMk/>
          <pc:sldMk cId="0" sldId="260"/>
        </pc:sldMkLst>
        <pc:spChg chg="mod">
          <ac:chgData name="K Madhusudhan" userId="0b39b63d-97d2-416c-a0dd-10dec61b2c53" providerId="ADAL" clId="{2A034F8A-C73E-4C29-B073-3F5925B50F82}" dt="2024-05-13T11:25:25.666" v="2" actId="1076"/>
          <ac:spMkLst>
            <pc:docMk/>
            <pc:sldMk cId="0" sldId="260"/>
            <ac:spMk id="108" creationId="{00000000-0000-0000-0000-000000000000}"/>
          </ac:spMkLst>
        </pc:spChg>
      </pc:sldChg>
      <pc:sldChg chg="modSp mod modAnim">
        <pc:chgData name="K Madhusudhan" userId="0b39b63d-97d2-416c-a0dd-10dec61b2c53" providerId="ADAL" clId="{2A034F8A-C73E-4C29-B073-3F5925B50F82}" dt="2024-05-13T11:26:13.361" v="4" actId="20577"/>
        <pc:sldMkLst>
          <pc:docMk/>
          <pc:sldMk cId="0" sldId="266"/>
        </pc:sldMkLst>
        <pc:spChg chg="mod">
          <ac:chgData name="K Madhusudhan" userId="0b39b63d-97d2-416c-a0dd-10dec61b2c53" providerId="ADAL" clId="{2A034F8A-C73E-4C29-B073-3F5925B50F82}" dt="2024-05-13T11:25:01.632" v="0" actId="1076"/>
          <ac:spMkLst>
            <pc:docMk/>
            <pc:sldMk cId="0" sldId="266"/>
            <ac:spMk id="155" creationId="{00000000-0000-0000-0000-000000000000}"/>
          </ac:spMkLst>
        </pc:spChg>
        <pc:spChg chg="mod">
          <ac:chgData name="K Madhusudhan" userId="0b39b63d-97d2-416c-a0dd-10dec61b2c53" providerId="ADAL" clId="{2A034F8A-C73E-4C29-B073-3F5925B50F82}" dt="2024-05-13T11:26:13.361" v="4" actId="20577"/>
          <ac:spMkLst>
            <pc:docMk/>
            <pc:sldMk cId="0" sldId="266"/>
            <ac:spMk id="156" creationId="{00000000-0000-0000-0000-000000000000}"/>
          </ac:spMkLst>
        </pc:spChg>
      </pc:sldChg>
      <pc:sldChg chg="del">
        <pc:chgData name="K Madhusudhan" userId="0b39b63d-97d2-416c-a0dd-10dec61b2c53" providerId="ADAL" clId="{2A034F8A-C73E-4C29-B073-3F5925B50F82}" dt="2024-05-17T12:03:41.322" v="5" actId="47"/>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xfrm>
            <a:off x="1143000" y="685800"/>
            <a:ext cx="4572000" cy="3429000"/>
          </a:xfrm>
          <a:prstGeom prst="rect">
            <a:avLst/>
          </a:prstGeom>
        </p:spPr>
        <p:txBody>
          <a:bodyPr/>
          <a:lstStyle/>
          <a:p>
            <a:endParaRPr/>
          </a:p>
        </p:txBody>
      </p:sp>
      <p:sp>
        <p:nvSpPr>
          <p:cNvPr id="47" name="Shape 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46100" latinLnBrk="0">
      <a:defRPr sz="2200">
        <a:latin typeface="Lucida Grande"/>
        <a:ea typeface="Lucida Grande"/>
        <a:cs typeface="Lucida Grande"/>
        <a:sym typeface="Lucida Grande"/>
      </a:defRPr>
    </a:lvl1pPr>
    <a:lvl2pPr defTabSz="546100" latinLnBrk="0">
      <a:defRPr sz="2200">
        <a:latin typeface="Lucida Grande"/>
        <a:ea typeface="Lucida Grande"/>
        <a:cs typeface="Lucida Grande"/>
        <a:sym typeface="Lucida Grande"/>
      </a:defRPr>
    </a:lvl2pPr>
    <a:lvl3pPr defTabSz="546100" latinLnBrk="0">
      <a:defRPr sz="2200">
        <a:latin typeface="Lucida Grande"/>
        <a:ea typeface="Lucida Grande"/>
        <a:cs typeface="Lucida Grande"/>
        <a:sym typeface="Lucida Grande"/>
      </a:defRPr>
    </a:lvl3pPr>
    <a:lvl4pPr defTabSz="546100" latinLnBrk="0">
      <a:defRPr sz="2200">
        <a:latin typeface="Lucida Grande"/>
        <a:ea typeface="Lucida Grande"/>
        <a:cs typeface="Lucida Grande"/>
        <a:sym typeface="Lucida Grande"/>
      </a:defRPr>
    </a:lvl4pPr>
    <a:lvl5pPr defTabSz="546100" latinLnBrk="0">
      <a:defRPr sz="2200">
        <a:latin typeface="Lucida Grande"/>
        <a:ea typeface="Lucida Grande"/>
        <a:cs typeface="Lucida Grande"/>
        <a:sym typeface="Lucida Grande"/>
      </a:defRPr>
    </a:lvl5pPr>
    <a:lvl6pPr defTabSz="546100" latinLnBrk="0">
      <a:defRPr sz="2200">
        <a:latin typeface="Lucida Grande"/>
        <a:ea typeface="Lucida Grande"/>
        <a:cs typeface="Lucida Grande"/>
        <a:sym typeface="Lucida Grande"/>
      </a:defRPr>
    </a:lvl6pPr>
    <a:lvl7pPr defTabSz="546100" latinLnBrk="0">
      <a:defRPr sz="2200">
        <a:latin typeface="Lucida Grande"/>
        <a:ea typeface="Lucida Grande"/>
        <a:cs typeface="Lucida Grande"/>
        <a:sym typeface="Lucida Grande"/>
      </a:defRPr>
    </a:lvl7pPr>
    <a:lvl8pPr defTabSz="546100" latinLnBrk="0">
      <a:defRPr sz="2200">
        <a:latin typeface="Lucida Grande"/>
        <a:ea typeface="Lucida Grande"/>
        <a:cs typeface="Lucida Grande"/>
        <a:sym typeface="Lucida Grande"/>
      </a:defRPr>
    </a:lvl8pPr>
    <a:lvl9pPr defTabSz="5461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xfrm>
            <a:off x="381000" y="685800"/>
            <a:ext cx="6096000" cy="3429000"/>
          </a:xfrm>
          <a:prstGeom prst="rect">
            <a:avLst/>
          </a:prstGeom>
        </p:spPr>
        <p:txBody>
          <a:bodyPr/>
          <a:lstStyle/>
          <a:p>
            <a:endParaRPr/>
          </a:p>
        </p:txBody>
      </p:sp>
      <p:sp>
        <p:nvSpPr>
          <p:cNvPr id="51" name="Shape 51"/>
          <p:cNvSpPr>
            <a:spLocks noGrp="1"/>
          </p:cNvSpPr>
          <p:nvPr>
            <p:ph type="body" sz="quarter" idx="1"/>
          </p:nvPr>
        </p:nvSpPr>
        <p:spPr>
          <a:prstGeom prst="rect">
            <a:avLst/>
          </a:prstGeom>
        </p:spPr>
        <p:txBody>
          <a:bodyPr/>
          <a:lstStyle>
            <a:lvl1pPr defTabSz="457200">
              <a:spcBef>
                <a:spcPts val="1200"/>
              </a:spcBef>
              <a:defRPr>
                <a:latin typeface="Times New Roman"/>
                <a:ea typeface="Times New Roman"/>
                <a:cs typeface="Times New Roman"/>
                <a:sym typeface="Times New Roman"/>
              </a:defRPr>
            </a:lvl1pPr>
          </a:lstStyle>
          <a:p>
            <a:r>
              <a:t>This lecture introduces the concept of the ADT List. - But first, let’s review at the ADT Bag.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xfrm>
            <a:off x="381000" y="685800"/>
            <a:ext cx="6096000" cy="3429000"/>
          </a:xfrm>
          <a:prstGeom prst="rect">
            <a:avLst/>
          </a:prstGeom>
        </p:spPr>
        <p:txBody>
          <a:bodyPr/>
          <a:lstStyle/>
          <a:p>
            <a:endParaRPr/>
          </a:p>
        </p:txBody>
      </p:sp>
      <p:sp>
        <p:nvSpPr>
          <p:cNvPr id="65" name="Shape 65"/>
          <p:cNvSpPr>
            <a:spLocks noGrp="1"/>
          </p:cNvSpPr>
          <p:nvPr>
            <p:ph type="body" sz="quarter" idx="1"/>
          </p:nvPr>
        </p:nvSpPr>
        <p:spPr>
          <a:prstGeom prst="rect">
            <a:avLst/>
          </a:prstGeom>
        </p:spPr>
        <p:txBody>
          <a:bodyPr/>
          <a:lstStyle/>
          <a:p>
            <a:pPr defTabSz="457200">
              <a:spcBef>
                <a:spcPts val="1200"/>
              </a:spcBef>
              <a:defRPr>
                <a:latin typeface="Times New Roman"/>
                <a:ea typeface="Times New Roman"/>
                <a:cs typeface="Times New Roman"/>
                <a:sym typeface="Times New Roman"/>
              </a:defRPr>
            </a:pPr>
            <a:r>
              <a:t>This lecture introduces the concept of the ADT List. - But first, let’s review at the ADT Bag.</a:t>
            </a:r>
          </a:p>
          <a:p>
            <a:pPr defTabSz="457200">
              <a:spcBef>
                <a:spcPts val="1200"/>
              </a:spcBef>
              <a:defRPr>
                <a:latin typeface="Times New Roman"/>
                <a:ea typeface="Times New Roman"/>
                <a:cs typeface="Times New Roman"/>
                <a:sym typeface="Times New Roman"/>
              </a:defRPr>
            </a:pPr>
            <a:r>
              <a:t>The bag is a collection of items that don’t have any order.  Items are simply in the bag or they’re not in the bag.</a:t>
            </a:r>
          </a:p>
          <a:p>
            <a:pPr defTabSz="457200">
              <a:spcBef>
                <a:spcPts val="1200"/>
              </a:spcBef>
              <a:defRPr>
                <a:latin typeface="Times New Roman"/>
                <a:ea typeface="Times New Roman"/>
                <a:cs typeface="Times New Roman"/>
                <a:sym typeface="Times New Roman"/>
              </a:defRPr>
            </a:pPr>
            <a:r>
              <a:t>@@ A list provides a way to organize data. We can have to-do lists, gift lists, address lists, grocery lists, even lists of lists. These lists provide a useful way for us to organize our lives. </a:t>
            </a:r>
          </a:p>
          <a:p>
            <a:pPr defTabSz="457200">
              <a:spcBef>
                <a:spcPts val="1200"/>
              </a:spcBef>
              <a:defRPr>
                <a:latin typeface="Times New Roman"/>
                <a:ea typeface="Times New Roman"/>
                <a:cs typeface="Times New Roman"/>
                <a:sym typeface="Times New Roman"/>
              </a:defRPr>
            </a:pPr>
            <a:r>
              <a:t>@@ Each list has a first item, </a:t>
            </a:r>
          </a:p>
          <a:p>
            <a:pPr defTabSz="457200">
              <a:spcBef>
                <a:spcPts val="1200"/>
              </a:spcBef>
              <a:defRPr>
                <a:latin typeface="Times New Roman"/>
                <a:ea typeface="Times New Roman"/>
                <a:cs typeface="Times New Roman"/>
                <a:sym typeface="Times New Roman"/>
              </a:defRPr>
            </a:pPr>
            <a:r>
              <a:t>@@ a last item, and usually items in between. That is, the items in a list have a position: first, second, and so on. An item’s position might be important to you, or it might not. When adding an item to your list, you might always add it at the end, or you might insert it between two other items already in the list.</a:t>
            </a:r>
          </a:p>
          <a:p>
            <a:pPr defTabSz="457200">
              <a:spcBef>
                <a:spcPts val="1200"/>
              </a:spcBef>
              <a:defRPr>
                <a:latin typeface="Times New Roman"/>
                <a:ea typeface="Times New Roman"/>
                <a:cs typeface="Times New Roman"/>
                <a:sym typeface="Times New Roman"/>
              </a:defRPr>
            </a:pPr>
            <a:r>
              <a:t>When you work with a list, you determine where an entry is or should be. You probably are not conscious of its exact position: Is it tenth? Fourteenth? However, when your program uses a list, a convenient way to identify a particular entry is by the entry’s position within the list. It could be first, that is, at position 1, or second (position 2), and so on. This convention allows you to describe, or specify, the operations on a list more precisely.</a:t>
            </a:r>
          </a:p>
          <a:p>
            <a:pPr defTabSz="457200">
              <a:spcBef>
                <a:spcPts val="1200"/>
              </a:spcBef>
              <a:defRPr>
                <a:latin typeface="Times New Roman"/>
                <a:ea typeface="Times New Roman"/>
                <a:cs typeface="Times New Roman"/>
                <a:sym typeface="Times New Roman"/>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Everyday lists such as to-do lists, gift lists, address lists, and grocery lists have entries that are strings. What can you do with lists like this?</a:t>
            </a:r>
          </a:p>
          <a:p>
            <a:pPr>
              <a:defRPr>
                <a:latin typeface="Times New Roman"/>
                <a:ea typeface="Times New Roman"/>
                <a:cs typeface="Times New Roman"/>
                <a:sym typeface="Times New Roman"/>
              </a:defRPr>
            </a:pPr>
            <a:r>
              <a:t>Typically, we add a new item at the end of the list. For example, when making our grocery list, </a:t>
            </a:r>
          </a:p>
          <a:p>
            <a:pPr>
              <a:defRPr>
                <a:latin typeface="Times New Roman"/>
                <a:ea typeface="Times New Roman"/>
                <a:cs typeface="Times New Roman"/>
                <a:sym typeface="Times New Roman"/>
              </a:defRPr>
            </a:pPr>
            <a:r>
              <a:t>@@ we might simply write down items as they came to mind. </a:t>
            </a:r>
          </a:p>
          <a:p>
            <a:pPr>
              <a:defRPr>
                <a:latin typeface="Times New Roman"/>
                <a:ea typeface="Times New Roman"/>
                <a:cs typeface="Times New Roman"/>
                <a:sym typeface="Times New Roman"/>
              </a:defRPr>
            </a:pPr>
            <a:r>
              <a:t>For example Apples, </a:t>
            </a:r>
          </a:p>
          <a:p>
            <a:pPr>
              <a:defRPr>
                <a:latin typeface="Times New Roman"/>
                <a:ea typeface="Times New Roman"/>
                <a:cs typeface="Times New Roman"/>
                <a:sym typeface="Times New Roman"/>
              </a:defRPr>
            </a:pPr>
            <a:r>
              <a:t>@@ oranges, </a:t>
            </a:r>
          </a:p>
          <a:p>
            <a:pPr>
              <a:defRPr>
                <a:latin typeface="Times New Roman"/>
                <a:ea typeface="Times New Roman"/>
                <a:cs typeface="Times New Roman"/>
                <a:sym typeface="Times New Roman"/>
              </a:defRPr>
            </a:pPr>
            <a:r>
              <a:t>@@ cheese and </a:t>
            </a:r>
          </a:p>
          <a:p>
            <a:pPr>
              <a:defRPr>
                <a:latin typeface="Times New Roman"/>
                <a:ea typeface="Times New Roman"/>
                <a:cs typeface="Times New Roman"/>
                <a:sym typeface="Times New Roman"/>
              </a:defRPr>
            </a:pPr>
            <a:r>
              <a:t>@@tomatoes</a:t>
            </a:r>
          </a:p>
          <a:p>
            <a:pPr>
              <a:defRPr>
                <a:latin typeface="Times New Roman"/>
                <a:ea typeface="Times New Roman"/>
                <a:cs typeface="Times New Roman"/>
                <a:sym typeface="Times New Roman"/>
              </a:defRPr>
            </a:pPr>
            <a:br/>
            <a:r>
              <a:t>Actually, we can add a new item anywhere: at the beginning, the end, or in between items. </a:t>
            </a:r>
          </a:p>
          <a:p>
            <a:pPr>
              <a:defRPr>
                <a:latin typeface="Times New Roman"/>
                <a:ea typeface="Times New Roman"/>
                <a:cs typeface="Times New Roman"/>
                <a:sym typeface="Times New Roman"/>
              </a:defRPr>
            </a:pPr>
            <a:r>
              <a:t>@@ We might want to place bread at the first position so that we don’t forget it </a:t>
            </a:r>
          </a:p>
          <a:p>
            <a:pPr>
              <a:defRPr>
                <a:latin typeface="Times New Roman"/>
                <a:ea typeface="Times New Roman"/>
                <a:cs typeface="Times New Roman"/>
                <a:sym typeface="Times New Roman"/>
              </a:defRPr>
            </a:pPr>
            <a:r>
              <a:t>@@ and move each of the other items down one position.</a:t>
            </a:r>
          </a:p>
          <a:p>
            <a:pPr>
              <a:defRPr>
                <a:latin typeface="Times New Roman"/>
                <a:ea typeface="Times New Roman"/>
                <a:cs typeface="Times New Roman"/>
                <a:sym typeface="Times New Roman"/>
              </a:defRPr>
            </a:pPr>
            <a:r>
              <a:t>@@ we may want to add nachos to the list next to the cheese </a:t>
            </a:r>
          </a:p>
          <a:p>
            <a:pPr>
              <a:defRPr>
                <a:latin typeface="Times New Roman"/>
                <a:ea typeface="Times New Roman"/>
                <a:cs typeface="Times New Roman"/>
                <a:sym typeface="Times New Roman"/>
              </a:defRPr>
            </a:pPr>
            <a:r>
              <a:t>@@ since we may want to buy these together.</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 [slide] You can cross out an item—that is, remove it.</a:t>
            </a:r>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For example if we remember that we have oranges at home and don’t need to buy more. </a:t>
            </a:r>
          </a:p>
          <a:p>
            <a:pPr>
              <a:defRPr>
                <a:latin typeface="Times New Roman"/>
                <a:ea typeface="Times New Roman"/>
                <a:cs typeface="Times New Roman"/>
                <a:sym typeface="Times New Roman"/>
              </a:defRPr>
            </a:pPr>
            <a:r>
              <a:t>@@After removing an item, each of the items in the list move up a position.</a:t>
            </a:r>
          </a:p>
          <a:p>
            <a:pPr>
              <a:defRPr>
                <a:latin typeface="Times New Roman"/>
                <a:ea typeface="Times New Roman"/>
                <a:cs typeface="Times New Roman"/>
                <a:sym typeface="Times New Roman"/>
              </a:defRPr>
            </a:pPr>
            <a:r>
              <a:t>@@ We can replace an item in the list </a:t>
            </a:r>
          </a:p>
          <a:p>
            <a:pPr>
              <a:defRPr>
                <a:latin typeface="Times New Roman"/>
                <a:ea typeface="Times New Roman"/>
                <a:cs typeface="Times New Roman"/>
                <a:sym typeface="Times New Roman"/>
              </a:defRPr>
            </a:pPr>
            <a:r>
              <a:t>@@ so that if we decide to want to purchase low-fat cheese for our nachos, we can make that change.</a:t>
            </a:r>
          </a:p>
          <a:p>
            <a:pPr>
              <a:defRPr>
                <a:latin typeface="Times New Roman"/>
                <a:ea typeface="Times New Roman"/>
                <a:cs typeface="Times New Roman"/>
                <a:sym typeface="Times New Roman"/>
              </a:defRPr>
            </a:pPr>
            <a:r>
              <a:t>Some of the other actions we can take with our list are </a:t>
            </a:r>
          </a:p>
          <a:p>
            <a:pPr>
              <a:defRPr>
                <a:latin typeface="Times New Roman"/>
                <a:ea typeface="Times New Roman"/>
                <a:cs typeface="Times New Roman"/>
                <a:sym typeface="Times New Roman"/>
              </a:defRPr>
            </a:pPr>
            <a:r>
              <a:t> @@ looking at any item.</a:t>
            </a:r>
            <a:br/>
            <a:r>
              <a:t>@@  counting the number of items in the list.</a:t>
            </a:r>
            <a:br/>
            <a:r>
              <a:t>@@  checking whether the list is empty.</a:t>
            </a:r>
          </a:p>
          <a:p>
            <a:pPr>
              <a:defRPr>
                <a:latin typeface="Times New Roman"/>
                <a:ea typeface="Times New Roman"/>
                <a:cs typeface="Times New Roman"/>
                <a:sym typeface="Times New Roman"/>
              </a:defRPr>
            </a:pPr>
            <a:r>
              <a:t>@@ and removing all the items or clearing the list.</a:t>
            </a:r>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381000" y="685800"/>
            <a:ext cx="6096000" cy="3429000"/>
          </a:xfrm>
          <a:prstGeom prst="rect">
            <a:avLst/>
          </a:prstGeom>
        </p:spPr>
        <p:txBody>
          <a:bodyPr/>
          <a:lstStyle/>
          <a:p>
            <a:endParaRPr/>
          </a:p>
        </p:txBody>
      </p:sp>
      <p:sp>
        <p:nvSpPr>
          <p:cNvPr id="111" name="Shape 111"/>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To specify the ADT list interface, we describe its data and specify the operations on that data. The ADT list interface  is general and has entries that are objects of the same type - ItemType - that will chosen by our client . The following is an initial specification of the ADT list interface:</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The ADT List is a position oriented data structure.  That means that we access entries based on there location in the list. Just like your shopping list, our list positions begin at 1 (how often has your shopping list had an item in position zero?)</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 So the entries in a list of </a:t>
            </a:r>
            <a:r>
              <a:rPr b="1"/>
              <a:t>n</a:t>
            </a:r>
            <a:r>
              <a:t> entries are numbered from</a:t>
            </a:r>
            <a:r>
              <a:rPr b="1"/>
              <a:t> 1 to n.</a:t>
            </a:r>
            <a:r>
              <a:t> Although you </a:t>
            </a:r>
            <a:r>
              <a:rPr b="1"/>
              <a:t>cannot</a:t>
            </a:r>
            <a:r>
              <a:t> add a new entry at position</a:t>
            </a:r>
            <a:r>
              <a:rPr b="1"/>
              <a:t> 0</a:t>
            </a:r>
            <a:r>
              <a:t>, you can add one at position1 or at position  </a:t>
            </a:r>
            <a:r>
              <a:rPr b="1"/>
              <a:t>n + 1. or anywhere in between</a:t>
            </a:r>
          </a:p>
          <a:p>
            <a:pPr>
              <a:defRPr>
                <a:latin typeface="Times New Roman"/>
                <a:ea typeface="Times New Roman"/>
                <a:cs typeface="Times New Roman"/>
                <a:sym typeface="Times New Roman"/>
              </a:defRPr>
            </a:pPr>
            <a:endParaRPr b="1"/>
          </a:p>
          <a:p>
            <a:pPr>
              <a:defRPr>
                <a:latin typeface="Times New Roman"/>
                <a:ea typeface="Times New Roman"/>
                <a:cs typeface="Times New Roman"/>
                <a:sym typeface="Times New Roman"/>
              </a:defRPr>
            </a:pPr>
            <a:r>
              <a:rPr b="1"/>
              <a:t>@@ </a:t>
            </a:r>
            <a:r>
              <a:t>You can only remove items from positions that have entries, therefore you can only remove entries at positions from 1 to 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This lecture presents an example of using the ADT List.</a:t>
            </a:r>
          </a:p>
          <a:p>
            <a:pPr defTabSz="457200">
              <a:defRPr sz="1200">
                <a:latin typeface="Helvetica"/>
                <a:ea typeface="Helvetica"/>
                <a:cs typeface="Helvetica"/>
                <a:sym typeface="Helvetica"/>
              </a:defRPr>
            </a:pPr>
            <a:endParaRPr/>
          </a:p>
          <a:p>
            <a:pPr defTabSz="457200">
              <a:defRPr sz="1200">
                <a:latin typeface="Helvetica"/>
                <a:ea typeface="Helvetica"/>
                <a:cs typeface="Helvetica"/>
                <a:sym typeface="Helvetica"/>
              </a:defRPr>
            </a:pPr>
            <a:r>
              <a:t>Here is the list interface we developed in our previous lecture.  </a:t>
            </a:r>
          </a:p>
          <a:p>
            <a:pPr defTabSz="457200">
              <a:defRPr sz="1200">
                <a:latin typeface="Helvetica"/>
                <a:ea typeface="Helvetica"/>
                <a:cs typeface="Helvetica"/>
                <a:sym typeface="Helvetica"/>
              </a:defRPr>
            </a:pPr>
            <a:r>
              <a:t>@@ Let’s remove the comments to save some screen space so we can keep this handy during our examples.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 Center">
    <p:spTree>
      <p:nvGrpSpPr>
        <p:cNvPr id="1" name=""/>
        <p:cNvGrpSpPr/>
        <p:nvPr/>
      </p:nvGrpSpPr>
      <p:grpSpPr>
        <a:xfrm>
          <a:off x="0" y="0"/>
          <a:ext cx="0" cy="0"/>
          <a:chOff x="0" y="0"/>
          <a:chExt cx="0" cy="0"/>
        </a:xfrm>
      </p:grpSpPr>
      <p:sp>
        <p:nvSpPr>
          <p:cNvPr id="12" name="Title Text"/>
          <p:cNvSpPr txBox="1">
            <a:spLocks noGrp="1"/>
          </p:cNvSpPr>
          <p:nvPr>
            <p:ph type="title"/>
          </p:nvPr>
        </p:nvSpPr>
        <p:spPr>
          <a:xfrm>
            <a:off x="2381250" y="2190750"/>
            <a:ext cx="19621500" cy="4667250"/>
          </a:xfrm>
          <a:prstGeom prst="rect">
            <a:avLst/>
          </a:prstGeom>
        </p:spPr>
        <p:txBody>
          <a:bodyPr/>
          <a:lstStyle>
            <a:lvl1pPr algn="ctr">
              <a:defRPr sz="13200"/>
            </a:lvl1pPr>
          </a:lstStyle>
          <a:p>
            <a:r>
              <a:t>Title Text</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 name="Content Placeholder 7">
            <a:extLst>
              <a:ext uri="{FF2B5EF4-FFF2-40B4-BE49-F238E27FC236}">
                <a16:creationId xmlns:a16="http://schemas.microsoft.com/office/drawing/2014/main" id="{C713CFC4-B638-4B8F-887B-945D1607BDBA}"/>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2"/>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5" name="Picture 4">
            <a:extLst>
              <a:ext uri="{FF2B5EF4-FFF2-40B4-BE49-F238E27FC236}">
                <a16:creationId xmlns:a16="http://schemas.microsoft.com/office/drawing/2014/main" id="{CD307979-7A7A-4512-BA7A-C1140BA4C40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 name="W&amp;M Keynote Background.png" descr="W&amp;M Keynote Background.png"/>
          <p:cNvPicPr>
            <a:picLocks noChangeAspect="1"/>
          </p:cNvPicPr>
          <p:nvPr/>
        </p:nvPicPr>
        <p:blipFill>
          <a:blip r:embed="rId2"/>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30" name="Title Text"/>
          <p:cNvSpPr txBox="1">
            <a:spLocks noGrp="1"/>
          </p:cNvSpPr>
          <p:nvPr>
            <p:ph type="title"/>
          </p:nvPr>
        </p:nvSpPr>
        <p:spPr>
          <a:prstGeom prst="rect">
            <a:avLst/>
          </a:prstGeom>
        </p:spPr>
        <p:txBody>
          <a:bodyPr/>
          <a:lstStyle/>
          <a:p>
            <a:r>
              <a:t>Title Text</a:t>
            </a:r>
          </a:p>
        </p:txBody>
      </p:sp>
      <p:sp>
        <p:nvSpPr>
          <p:cNvPr id="31" name="Body Level One…"/>
          <p:cNvSpPr txBox="1">
            <a:spLocks noGrp="1"/>
          </p:cNvSpPr>
          <p:nvPr>
            <p:ph type="body" idx="1"/>
          </p:nvPr>
        </p:nvSpPr>
        <p:spPr>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xfrm>
            <a:off x="11925235" y="13049250"/>
            <a:ext cx="512573" cy="482600"/>
          </a:xfrm>
          <a:prstGeom prst="rect">
            <a:avLst/>
          </a:prstGeom>
        </p:spPr>
        <p:txBody>
          <a:bodyPr anchor="t"/>
          <a:lstStyle/>
          <a:p>
            <a:fld id="{86CB4B4D-7CA3-9044-876B-883B54F8677D}" type="slidenum">
              <a:t>‹#›</a:t>
            </a:fld>
            <a:endParaRPr/>
          </a:p>
        </p:txBody>
      </p:sp>
      <p:sp>
        <p:nvSpPr>
          <p:cNvPr id="6" name="Content Placeholder 7">
            <a:extLst>
              <a:ext uri="{FF2B5EF4-FFF2-40B4-BE49-F238E27FC236}">
                <a16:creationId xmlns:a16="http://schemas.microsoft.com/office/drawing/2014/main" id="{988190FF-BAE5-4009-A0BD-846E3F06E106}"/>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4"/>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946FA9FE-B32A-4BB1-8CC8-92B99EF58FB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2381250" y="2190750"/>
            <a:ext cx="19621500" cy="4667250"/>
          </a:xfrm>
          <a:prstGeom prst="rect">
            <a:avLst/>
          </a:prstGeom>
        </p:spPr>
        <p:txBody>
          <a:bodyPr/>
          <a:lstStyle>
            <a:lvl1pPr algn="ctr">
              <a:defRPr sz="13200"/>
            </a:lvl1pPr>
          </a:lstStyle>
          <a:p>
            <a:r>
              <a:t>Title Text</a:t>
            </a:r>
          </a:p>
        </p:txBody>
      </p:sp>
      <p:sp>
        <p:nvSpPr>
          <p:cNvPr id="40" name="Slide Number"/>
          <p:cNvSpPr txBox="1">
            <a:spLocks noGrp="1"/>
          </p:cNvSpPr>
          <p:nvPr>
            <p:ph type="sldNum" sz="quarter" idx="2"/>
          </p:nvPr>
        </p:nvSpPr>
        <p:spPr>
          <a:xfrm>
            <a:off x="11925235" y="13049250"/>
            <a:ext cx="512573" cy="482600"/>
          </a:xfrm>
          <a:prstGeom prst="rect">
            <a:avLst/>
          </a:prstGeom>
        </p:spPr>
        <p:txBody>
          <a:bodyPr anchor="t"/>
          <a:lstStyle/>
          <a:p>
            <a:fld id="{86CB4B4D-7CA3-9044-876B-883B54F8677D}" type="slidenum">
              <a:t>‹#›</a:t>
            </a:fld>
            <a:endParaRPr/>
          </a:p>
        </p:txBody>
      </p:sp>
      <p:sp>
        <p:nvSpPr>
          <p:cNvPr id="4" name="Content Placeholder 7">
            <a:extLst>
              <a:ext uri="{FF2B5EF4-FFF2-40B4-BE49-F238E27FC236}">
                <a16:creationId xmlns:a16="http://schemas.microsoft.com/office/drawing/2014/main" id="{E0F583AF-8E81-4EE4-9231-227E3037707F}"/>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3"/>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5" name="Picture 4">
            <a:extLst>
              <a:ext uri="{FF2B5EF4-FFF2-40B4-BE49-F238E27FC236}">
                <a16:creationId xmlns:a16="http://schemas.microsoft.com/office/drawing/2014/main" id="{02D56264-0613-4BEC-99D2-3A66835B085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pic>
        <p:nvPicPr>
          <p:cNvPr id="2" name="W&amp;M Keynote Background.tiff" descr="W&amp;M Keynote Background.tiff"/>
          <p:cNvPicPr>
            <a:picLocks noChangeAspect="1"/>
          </p:cNvPicPr>
          <p:nvPr/>
        </p:nvPicPr>
        <p:blipFill>
          <a:blip r:embed="rId6"/>
          <a:srcRect t="36834" b="47597"/>
          <a:stretch>
            <a:fillRect/>
          </a:stretch>
        </p:blipFill>
        <p:spPr>
          <a:xfrm>
            <a:off x="0" y="0"/>
            <a:ext cx="24384000" cy="2133600"/>
          </a:xfrm>
          <a:prstGeom prst="rect">
            <a:avLst/>
          </a:prstGeom>
          <a:ln w="12700">
            <a:miter lim="400000"/>
          </a:ln>
          <a:effectLst>
            <a:outerShdw blurRad="190500" dist="114300" dir="5400000" rotWithShape="0">
              <a:srgbClr val="000000"/>
            </a:outerShdw>
          </a:effectLst>
        </p:spPr>
      </p:pic>
      <p:sp>
        <p:nvSpPr>
          <p:cNvPr id="3" name="Title Text"/>
          <p:cNvSpPr txBox="1">
            <a:spLocks noGrp="1"/>
          </p:cNvSpPr>
          <p:nvPr>
            <p:ph type="title"/>
          </p:nvPr>
        </p:nvSpPr>
        <p:spPr>
          <a:xfrm>
            <a:off x="361950" y="0"/>
            <a:ext cx="23050500" cy="2095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r>
              <a:t>Title Text</a:t>
            </a:r>
          </a:p>
        </p:txBody>
      </p:sp>
      <p:sp>
        <p:nvSpPr>
          <p:cNvPr id="4" name="Body Level One…"/>
          <p:cNvSpPr txBox="1">
            <a:spLocks noGrp="1"/>
          </p:cNvSpPr>
          <p:nvPr>
            <p:ph type="body" idx="1"/>
          </p:nvPr>
        </p:nvSpPr>
        <p:spPr>
          <a:xfrm>
            <a:off x="190500" y="2343150"/>
            <a:ext cx="23050500" cy="1089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lstStyle>
            <a:lvl1pPr>
              <a:buBlip>
                <a:blip r:embed="rId7"/>
              </a:buBlip>
            </a:lvl1pPr>
            <a:lvl2pPr marL="1333500" indent="-571500">
              <a:buFont typeface="Marker Felt"/>
              <a:buBlip>
                <a:blip r:embed="rId7"/>
              </a:buBlip>
              <a:defRPr sz="5400" b="0"/>
            </a:lvl2pPr>
            <a:lvl3pPr marL="1778000" indent="-571500">
              <a:buFont typeface="Marker Felt"/>
              <a:buBlip>
                <a:blip r:embed="rId7"/>
              </a:buBlip>
              <a:defRPr sz="5400" b="0"/>
            </a:lvl3pPr>
            <a:lvl4pPr marL="2222500" indent="-571500">
              <a:buFont typeface="Marker Felt"/>
              <a:buBlip>
                <a:blip r:embed="rId7"/>
              </a:buBlip>
              <a:defRPr sz="5400" b="0"/>
            </a:lvl4pPr>
            <a:lvl5pPr marL="2667000" indent="-571500">
              <a:buFont typeface="Marker Felt"/>
              <a:buBlip>
                <a:blip r:embed="rId7"/>
              </a:buBlip>
              <a:defRPr sz="5400" b="0"/>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25233" y="13042900"/>
            <a:ext cx="512573" cy="482601"/>
          </a:xfrm>
          <a:prstGeom prst="rect">
            <a:avLst/>
          </a:prstGeom>
          <a:ln w="12700">
            <a:miter lim="400000"/>
          </a:ln>
        </p:spPr>
        <p:txBody>
          <a:bodyPr wrap="none" lIns="76200" tIns="76200" rIns="76200" bIns="76200" anchor="b">
            <a:spAutoFit/>
          </a:bodyPr>
          <a:lstStyle>
            <a:lvl1pPr>
              <a:defRPr sz="2400">
                <a:solidFill>
                  <a:srgbClr val="868686"/>
                </a:solidFill>
              </a:defRPr>
            </a:lvl1pPr>
          </a:lstStyle>
          <a:p>
            <a:fld id="{86CB4B4D-7CA3-9044-876B-883B54F8677D}" type="slidenum">
              <a:t>‹#›</a:t>
            </a:fld>
            <a:endParaRPr/>
          </a:p>
        </p:txBody>
      </p:sp>
      <p:sp>
        <p:nvSpPr>
          <p:cNvPr id="6" name="Content Placeholder 7">
            <a:extLst>
              <a:ext uri="{FF2B5EF4-FFF2-40B4-BE49-F238E27FC236}">
                <a16:creationId xmlns:a16="http://schemas.microsoft.com/office/drawing/2014/main" id="{7D0DC90D-1F35-4682-A8B7-662856722F53}"/>
              </a:ext>
            </a:extLst>
          </p:cNvPr>
          <p:cNvSpPr txBox="1">
            <a:spLocks/>
          </p:cNvSpPr>
          <p:nvPr userDrawn="1"/>
        </p:nvSpPr>
        <p:spPr>
          <a:xfrm>
            <a:off x="9264770" y="13265492"/>
            <a:ext cx="6193766" cy="221018"/>
          </a:xfrm>
          <a:prstGeom prst="rect">
            <a:avLst/>
          </a:prstGeom>
        </p:spPr>
        <p:txBody>
          <a:bodyPr wrap="square" lIns="0" tIns="18000" rIns="0" bIns="18000" anchor="ctr" anchorCtr="0">
            <a:spAutoFit/>
          </a:bodyPr>
          <a:lstStyle>
            <a:lvl1pPr marL="571500" marR="0" indent="-571500"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1pPr>
            <a:lvl2pPr marL="1023937" marR="0" indent="-64293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2pPr>
            <a:lvl3pPr marL="1553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3pPr>
            <a:lvl4pPr marL="1934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4pPr>
            <a:lvl5pPr marL="2315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5pPr>
            <a:lvl6pPr marL="2696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6pPr>
            <a:lvl7pPr marL="3077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7pPr>
            <a:lvl8pPr marL="3458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8pPr>
            <a:lvl9pPr marL="3839307" marR="0" indent="-791307" algn="l" defTabSz="819150" rtl="0" latinLnBrk="0">
              <a:lnSpc>
                <a:spcPct val="100000"/>
              </a:lnSpc>
              <a:spcBef>
                <a:spcPts val="2700"/>
              </a:spcBef>
              <a:spcAft>
                <a:spcPts val="0"/>
              </a:spcAft>
              <a:buClrTx/>
              <a:buSzPct val="53000"/>
              <a:buFontTx/>
              <a:buBlip>
                <a:blip r:embed="rId8"/>
              </a:buBlip>
              <a:tabLst/>
              <a:defRPr sz="5400" b="1" i="0" u="none" strike="noStrike" cap="none" spc="0" baseline="0">
                <a:solidFill>
                  <a:srgbClr val="000000"/>
                </a:solidFill>
                <a:uFillTx/>
                <a:latin typeface="+mn-lt"/>
                <a:ea typeface="+mn-ea"/>
                <a:cs typeface="+mn-cs"/>
                <a:sym typeface="Optima"/>
              </a:defRPr>
            </a:lvl9pPr>
          </a:lstStyle>
          <a:p>
            <a:pPr marL="0" indent="0" hangingPunct="1">
              <a:buFont typeface="Arial" panose="020B0604020202020204" pitchFamily="34" charset="0"/>
              <a:buNone/>
            </a:pPr>
            <a:r>
              <a:rPr lang="en-US" altLang="en-US" sz="1200" b="0" dirty="0">
                <a:latin typeface="Verdana"/>
                <a:ea typeface="Verdana" panose="020B0604030504040204" pitchFamily="34" charset="0"/>
                <a:cs typeface="Verdana" panose="020B0604030504040204" pitchFamily="34" charset="0"/>
              </a:rPr>
              <a:t>Copyright © 2025 Pearson Education, Hoboken, NJ. All rights reserved</a:t>
            </a:r>
          </a:p>
        </p:txBody>
      </p:sp>
      <p:pic>
        <p:nvPicPr>
          <p:cNvPr id="7" name="Picture 6">
            <a:extLst>
              <a:ext uri="{FF2B5EF4-FFF2-40B4-BE49-F238E27FC236}">
                <a16:creationId xmlns:a16="http://schemas.microsoft.com/office/drawing/2014/main" id="{1E78AAC9-D8E6-42AD-8A71-A205705C01E5}"/>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54045" y="12793525"/>
            <a:ext cx="1922530" cy="605791"/>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1pPr>
      <a:lvl2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2pPr>
      <a:lvl3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3pPr>
      <a:lvl4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4pPr>
      <a:lvl5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5pPr>
      <a:lvl6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6pPr>
      <a:lvl7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7pPr>
      <a:lvl8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8pPr>
      <a:lvl9pPr marL="0" marR="0" indent="0" algn="l" defTabSz="819150" rtl="0" latinLnBrk="0">
        <a:lnSpc>
          <a:spcPct val="100000"/>
        </a:lnSpc>
        <a:spcBef>
          <a:spcPts val="0"/>
        </a:spcBef>
        <a:spcAft>
          <a:spcPts val="0"/>
        </a:spcAft>
        <a:buClrTx/>
        <a:buSzTx/>
        <a:buFontTx/>
        <a:buNone/>
        <a:tabLst/>
        <a:defRPr sz="11400" b="1" i="0" u="none" strike="noStrike" cap="small" spc="0" baseline="0">
          <a:solidFill>
            <a:srgbClr val="000000"/>
          </a:solidFill>
          <a:uFillTx/>
          <a:latin typeface="+mn-lt"/>
          <a:ea typeface="+mn-ea"/>
          <a:cs typeface="+mn-cs"/>
          <a:sym typeface="Optima"/>
        </a:defRPr>
      </a:lvl9pPr>
    </p:titleStyle>
    <p:bodyStyle>
      <a:lvl1pPr marL="879928" marR="0" indent="-562428" algn="l" defTabSz="819150" rtl="0" latinLnBrk="0">
        <a:lnSpc>
          <a:spcPct val="100000"/>
        </a:lnSpc>
        <a:spcBef>
          <a:spcPts val="2500"/>
        </a:spcBef>
        <a:spcAft>
          <a:spcPts val="0"/>
        </a:spcAft>
        <a:buClrTx/>
        <a:buSzPct val="52999"/>
        <a:buFontTx/>
        <a:buBlip>
          <a:blip r:embed="rId7"/>
        </a:buBlip>
        <a:tabLst/>
        <a:defRPr sz="6200" b="1" i="0" u="none" strike="noStrike" cap="none" spc="0" baseline="0">
          <a:solidFill>
            <a:srgbClr val="000000"/>
          </a:solidFill>
          <a:uFillTx/>
          <a:latin typeface="+mn-lt"/>
          <a:ea typeface="+mn-ea"/>
          <a:cs typeface="+mn-cs"/>
          <a:sym typeface="Optima"/>
        </a:defRPr>
      </a:lvl1pPr>
      <a:lvl2pPr marL="1418166" marR="0" indent="-656166" algn="l" defTabSz="819150" rtl="0" latinLnBrk="0">
        <a:lnSpc>
          <a:spcPct val="100000"/>
        </a:lnSpc>
        <a:spcBef>
          <a:spcPts val="2500"/>
        </a:spcBef>
        <a:spcAft>
          <a:spcPts val="0"/>
        </a:spcAft>
        <a:buClrTx/>
        <a:buSzPct val="52999"/>
        <a:buFontTx/>
        <a:buBlip>
          <a:blip r:embed="rId7"/>
        </a:buBlip>
        <a:tabLst/>
        <a:defRPr sz="6200" b="1" i="0" u="none" strike="noStrike" cap="none" spc="0" baseline="0">
          <a:solidFill>
            <a:srgbClr val="000000"/>
          </a:solidFill>
          <a:uFillTx/>
          <a:latin typeface="+mn-lt"/>
          <a:ea typeface="+mn-ea"/>
          <a:cs typeface="+mn-cs"/>
          <a:sym typeface="Optima"/>
        </a:defRPr>
      </a:lvl2pPr>
      <a:lvl3pPr marL="1862666" marR="0" indent="-656166" algn="l" defTabSz="819150" rtl="0" latinLnBrk="0">
        <a:lnSpc>
          <a:spcPct val="100000"/>
        </a:lnSpc>
        <a:spcBef>
          <a:spcPts val="2500"/>
        </a:spcBef>
        <a:spcAft>
          <a:spcPts val="0"/>
        </a:spcAft>
        <a:buClrTx/>
        <a:buSzPct val="52999"/>
        <a:buFontTx/>
        <a:buBlip>
          <a:blip r:embed="rId7"/>
        </a:buBlip>
        <a:tabLst/>
        <a:defRPr sz="6200" b="1" i="0" u="none" strike="noStrike" cap="none" spc="0" baseline="0">
          <a:solidFill>
            <a:srgbClr val="000000"/>
          </a:solidFill>
          <a:uFillTx/>
          <a:latin typeface="+mn-lt"/>
          <a:ea typeface="+mn-ea"/>
          <a:cs typeface="+mn-cs"/>
          <a:sym typeface="Optima"/>
        </a:defRPr>
      </a:lvl3pPr>
      <a:lvl4pPr marL="2307166" marR="0" indent="-656166" algn="l" defTabSz="819150" rtl="0" latinLnBrk="0">
        <a:lnSpc>
          <a:spcPct val="100000"/>
        </a:lnSpc>
        <a:spcBef>
          <a:spcPts val="2500"/>
        </a:spcBef>
        <a:spcAft>
          <a:spcPts val="0"/>
        </a:spcAft>
        <a:buClrTx/>
        <a:buSzPct val="52999"/>
        <a:buFontTx/>
        <a:buBlip>
          <a:blip r:embed="rId7"/>
        </a:buBlip>
        <a:tabLst/>
        <a:defRPr sz="6200" b="1" i="0" u="none" strike="noStrike" cap="none" spc="0" baseline="0">
          <a:solidFill>
            <a:srgbClr val="000000"/>
          </a:solidFill>
          <a:uFillTx/>
          <a:latin typeface="+mn-lt"/>
          <a:ea typeface="+mn-ea"/>
          <a:cs typeface="+mn-cs"/>
          <a:sym typeface="Optima"/>
        </a:defRPr>
      </a:lvl4pPr>
      <a:lvl5pPr marL="2751666" marR="0" indent="-656166" algn="l" defTabSz="819150" rtl="0" latinLnBrk="0">
        <a:lnSpc>
          <a:spcPct val="100000"/>
        </a:lnSpc>
        <a:spcBef>
          <a:spcPts val="2500"/>
        </a:spcBef>
        <a:spcAft>
          <a:spcPts val="0"/>
        </a:spcAft>
        <a:buClrTx/>
        <a:buSzPct val="52999"/>
        <a:buFontTx/>
        <a:buBlip>
          <a:blip r:embed="rId7"/>
        </a:buBlip>
        <a:tabLst/>
        <a:defRPr sz="6200" b="1" i="0" u="none" strike="noStrike" cap="none" spc="0" baseline="0">
          <a:solidFill>
            <a:srgbClr val="000000"/>
          </a:solidFill>
          <a:uFillTx/>
          <a:latin typeface="+mn-lt"/>
          <a:ea typeface="+mn-ea"/>
          <a:cs typeface="+mn-cs"/>
          <a:sym typeface="Optima"/>
        </a:defRPr>
      </a:lvl5pPr>
      <a:lvl6pPr marL="3107266" marR="0" indent="-656166" algn="l" defTabSz="819150" rtl="0" latinLnBrk="0">
        <a:lnSpc>
          <a:spcPct val="100000"/>
        </a:lnSpc>
        <a:spcBef>
          <a:spcPts val="2500"/>
        </a:spcBef>
        <a:spcAft>
          <a:spcPts val="0"/>
        </a:spcAft>
        <a:buClrTx/>
        <a:buSzPct val="52999"/>
        <a:buFontTx/>
        <a:buBlip>
          <a:blip r:embed="rId7"/>
        </a:buBlip>
        <a:tabLst/>
        <a:defRPr sz="6200" b="1" i="0" u="none" strike="noStrike" cap="none" spc="0" baseline="0">
          <a:solidFill>
            <a:srgbClr val="000000"/>
          </a:solidFill>
          <a:uFillTx/>
          <a:latin typeface="+mn-lt"/>
          <a:ea typeface="+mn-ea"/>
          <a:cs typeface="+mn-cs"/>
          <a:sym typeface="Optima"/>
        </a:defRPr>
      </a:lvl6pPr>
      <a:lvl7pPr marL="3462866" marR="0" indent="-656166" algn="l" defTabSz="819150" rtl="0" latinLnBrk="0">
        <a:lnSpc>
          <a:spcPct val="100000"/>
        </a:lnSpc>
        <a:spcBef>
          <a:spcPts val="2500"/>
        </a:spcBef>
        <a:spcAft>
          <a:spcPts val="0"/>
        </a:spcAft>
        <a:buClrTx/>
        <a:buSzPct val="52999"/>
        <a:buFontTx/>
        <a:buBlip>
          <a:blip r:embed="rId7"/>
        </a:buBlip>
        <a:tabLst/>
        <a:defRPr sz="6200" b="1" i="0" u="none" strike="noStrike" cap="none" spc="0" baseline="0">
          <a:solidFill>
            <a:srgbClr val="000000"/>
          </a:solidFill>
          <a:uFillTx/>
          <a:latin typeface="+mn-lt"/>
          <a:ea typeface="+mn-ea"/>
          <a:cs typeface="+mn-cs"/>
          <a:sym typeface="Optima"/>
        </a:defRPr>
      </a:lvl7pPr>
      <a:lvl8pPr marL="3818466" marR="0" indent="-656166" algn="l" defTabSz="819150" rtl="0" latinLnBrk="0">
        <a:lnSpc>
          <a:spcPct val="100000"/>
        </a:lnSpc>
        <a:spcBef>
          <a:spcPts val="2500"/>
        </a:spcBef>
        <a:spcAft>
          <a:spcPts val="0"/>
        </a:spcAft>
        <a:buClrTx/>
        <a:buSzPct val="52999"/>
        <a:buFontTx/>
        <a:buBlip>
          <a:blip r:embed="rId7"/>
        </a:buBlip>
        <a:tabLst/>
        <a:defRPr sz="6200" b="1" i="0" u="none" strike="noStrike" cap="none" spc="0" baseline="0">
          <a:solidFill>
            <a:srgbClr val="000000"/>
          </a:solidFill>
          <a:uFillTx/>
          <a:latin typeface="+mn-lt"/>
          <a:ea typeface="+mn-ea"/>
          <a:cs typeface="+mn-cs"/>
          <a:sym typeface="Optima"/>
        </a:defRPr>
      </a:lvl8pPr>
      <a:lvl9pPr marL="4174066" marR="0" indent="-656166" algn="l" defTabSz="819150" rtl="0" latinLnBrk="0">
        <a:lnSpc>
          <a:spcPct val="100000"/>
        </a:lnSpc>
        <a:spcBef>
          <a:spcPts val="2500"/>
        </a:spcBef>
        <a:spcAft>
          <a:spcPts val="0"/>
        </a:spcAft>
        <a:buClrTx/>
        <a:buSzPct val="52999"/>
        <a:buFontTx/>
        <a:buBlip>
          <a:blip r:embed="rId7"/>
        </a:buBlip>
        <a:tabLst/>
        <a:defRPr sz="6200" b="1" i="0" u="none" strike="noStrike" cap="none" spc="0" baseline="0">
          <a:solidFill>
            <a:srgbClr val="000000"/>
          </a:solidFill>
          <a:uFillTx/>
          <a:latin typeface="+mn-lt"/>
          <a:ea typeface="+mn-ea"/>
          <a:cs typeface="+mn-cs"/>
          <a:sym typeface="Optima"/>
        </a:defRPr>
      </a:lvl9pPr>
    </p:bodyStyle>
    <p:otherStyle>
      <a:lvl1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1pPr>
      <a:lvl2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2pPr>
      <a:lvl3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3pPr>
      <a:lvl4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4pPr>
      <a:lvl5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5pPr>
      <a:lvl6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6pPr>
      <a:lvl7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7pPr>
      <a:lvl8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8pPr>
      <a:lvl9pPr marL="0" marR="0" indent="0" algn="ctr" defTabSz="81915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he ADT List"/>
          <p:cNvSpPr txBox="1">
            <a:spLocks noGrp="1"/>
          </p:cNvSpPr>
          <p:nvPr>
            <p:ph type="ctrTitle"/>
          </p:nvPr>
        </p:nvSpPr>
        <p:spPr>
          <a:xfrm>
            <a:off x="2381250" y="4524375"/>
            <a:ext cx="19621500" cy="4667250"/>
          </a:xfrm>
          <a:prstGeom prst="rect">
            <a:avLst/>
          </a:prstGeom>
        </p:spPr>
        <p:txBody>
          <a:bodyPr/>
          <a:lstStyle>
            <a:lvl1pPr>
              <a:defRPr sz="14400"/>
            </a:lvl1pPr>
          </a:lstStyle>
          <a:p>
            <a:r>
              <a:t>The ADT List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Using the ADT List"/>
          <p:cNvSpPr txBox="1">
            <a:spLocks noGrp="1"/>
          </p:cNvSpPr>
          <p:nvPr>
            <p:ph type="title"/>
          </p:nvPr>
        </p:nvSpPr>
        <p:spPr>
          <a:prstGeom prst="rect">
            <a:avLst/>
          </a:prstGeom>
        </p:spPr>
        <p:txBody>
          <a:bodyPr/>
          <a:lstStyle/>
          <a:p>
            <a:r>
              <a:t>Using the ADT List</a:t>
            </a:r>
          </a:p>
        </p:txBody>
      </p:sp>
      <p:sp>
        <p:nvSpPr>
          <p:cNvPr id="140" name="Rectangle"/>
          <p:cNvSpPr/>
          <p:nvPr/>
        </p:nvSpPr>
        <p:spPr>
          <a:xfrm>
            <a:off x="8229600" y="6366552"/>
            <a:ext cx="15963900" cy="6465528"/>
          </a:xfrm>
          <a:prstGeom prst="rect">
            <a:avLst/>
          </a:prstGeom>
          <a:solidFill>
            <a:srgbClr val="E5E6E1"/>
          </a:solidFill>
          <a:ln w="50800">
            <a:solidFill>
              <a:srgbClr val="941100"/>
            </a:solidFill>
            <a:miter lim="400000"/>
          </a:ln>
          <a:effectLst>
            <a:outerShdw blurRad="152400" dist="127000" dir="1980000" rotWithShape="0">
              <a:srgbClr val="000000"/>
            </a:outerShdw>
          </a:effectLst>
        </p:spPr>
        <p:txBody>
          <a:bodyPr lIns="76200" tIns="76200" rIns="76200" bIns="76200" anchor="ctr"/>
          <a:lstStyle/>
          <a:p>
            <a:pPr>
              <a:defRPr sz="6600">
                <a:solidFill>
                  <a:srgbClr val="FFFFFF"/>
                </a:solidFill>
              </a:defRPr>
            </a:pPr>
            <a:endParaRPr/>
          </a:p>
        </p:txBody>
      </p:sp>
      <p:sp>
        <p:nvSpPr>
          <p:cNvPr id="141" name="auto groceryList = std::make_shared&lt;SomeList&lt;std::string&gt;&gt;();…"/>
          <p:cNvSpPr/>
          <p:nvPr/>
        </p:nvSpPr>
        <p:spPr>
          <a:xfrm>
            <a:off x="8578850" y="6488430"/>
            <a:ext cx="15182850" cy="281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t>auto groceryList = </a:t>
            </a:r>
            <a:r>
              <a:rPr>
                <a:solidFill>
                  <a:srgbClr val="4B21B0"/>
                </a:solidFill>
              </a:rPr>
              <a:t>std</a:t>
            </a:r>
            <a:r>
              <a:t>::make_shared&lt;SomeList&lt;std::string&gt;&gt;();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t>groceryList-&gt;insert(1, "Apples");</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t>groceryList-&gt;insert(2, "Oranges");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t>groceryList-&gt;insert(3, "Cheese");</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t>groceryList-&gt;insert(4, "Tomatoes");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t>groceryList-&gt;insert(1, "Bread");</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t>groceryList-&gt;insert(4, "Nachos");</a:t>
            </a:r>
          </a:p>
        </p:txBody>
      </p:sp>
      <p:graphicFrame>
        <p:nvGraphicFramePr>
          <p:cNvPr id="142" name="Table 2"/>
          <p:cNvGraphicFramePr/>
          <p:nvPr>
            <p:extLst>
              <p:ext uri="{D42A27DB-BD31-4B8C-83A1-F6EECF244321}">
                <p14:modId xmlns:p14="http://schemas.microsoft.com/office/powerpoint/2010/main" val="565650495"/>
              </p:ext>
            </p:extLst>
          </p:nvPr>
        </p:nvGraphicFramePr>
        <p:xfrm>
          <a:off x="2189962" y="7306140"/>
          <a:ext cx="629444" cy="5427395"/>
        </p:xfrm>
        <a:graphic>
          <a:graphicData uri="http://schemas.openxmlformats.org/drawingml/2006/table">
            <a:tbl>
              <a:tblPr>
                <a:tableStyleId>{4C3C2611-4C71-4FC5-86AE-919BDF0F9419}</a:tableStyleId>
              </a:tblPr>
              <a:tblGrid>
                <a:gridCol w="629444">
                  <a:extLst>
                    <a:ext uri="{9D8B030D-6E8A-4147-A177-3AD203B41FA5}">
                      <a16:colId xmlns:a16="http://schemas.microsoft.com/office/drawing/2014/main" val="20000"/>
                    </a:ext>
                  </a:extLst>
                </a:gridCol>
              </a:tblGrid>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a:t>
                      </a:r>
                    </a:p>
                  </a:txBody>
                  <a:tcPr marL="50800" marR="50800" marT="50800" marB="50800" anchor="ctr" horzOverflow="overflow">
                    <a:lnL w="76200">
                      <a:solidFill>
                        <a:srgbClr val="000000"/>
                      </a:solidFill>
                      <a:miter lim="400000"/>
                    </a:lnL>
                    <a:lnR w="76200">
                      <a:solidFill>
                        <a:srgbClr val="000000"/>
                      </a:solidFill>
                      <a:miter lim="400000"/>
                    </a:lnR>
                    <a:lnT w="38100">
                      <a:solidFill>
                        <a:srgbClr val="00000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0"/>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2</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1"/>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3</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2"/>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4</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3"/>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5</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4"/>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6</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5"/>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7</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6"/>
                  </a:ext>
                </a:extLst>
              </a:tr>
              <a:tr h="695325">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8</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76200">
                      <a:solidFill>
                        <a:srgbClr val="000000"/>
                      </a:solidFill>
                      <a:miter lim="400000"/>
                    </a:lnB>
                    <a:blipFill rotWithShape="1">
                      <a:blip r:embed="rId2"/>
                      <a:srcRect/>
                      <a:tile tx="0" ty="0" sx="100000" sy="100000" flip="none" algn="tl"/>
                    </a:blipFill>
                  </a:tcPr>
                </a:tc>
                <a:extLst>
                  <a:ext uri="{0D108BD9-81ED-4DB2-BD59-A6C34878D82A}">
                    <a16:rowId xmlns:a16="http://schemas.microsoft.com/office/drawing/2014/main" val="10007"/>
                  </a:ext>
                </a:extLst>
              </a:tr>
            </a:tbl>
          </a:graphicData>
        </a:graphic>
      </p:graphicFrame>
      <p:graphicFrame>
        <p:nvGraphicFramePr>
          <p:cNvPr id="143" name="Table 3"/>
          <p:cNvGraphicFramePr/>
          <p:nvPr>
            <p:extLst>
              <p:ext uri="{D42A27DB-BD31-4B8C-83A1-F6EECF244321}">
                <p14:modId xmlns:p14="http://schemas.microsoft.com/office/powerpoint/2010/main" val="2620322603"/>
              </p:ext>
            </p:extLst>
          </p:nvPr>
        </p:nvGraphicFramePr>
        <p:xfrm>
          <a:off x="2857506" y="6602730"/>
          <a:ext cx="3919731" cy="6139209"/>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714311">
                <a:tc>
                  <a:txBody>
                    <a:bodyPr/>
                    <a:lstStyle/>
                    <a:p>
                      <a:pPr algn="l" defTabSz="914400">
                        <a:tabLst>
                          <a:tab pos="1295400" algn="l"/>
                        </a:tabLst>
                        <a:defRPr sz="1800">
                          <a:solidFill>
                            <a:srgbClr val="000000"/>
                          </a:solidFill>
                        </a:defRPr>
                      </a:pPr>
                      <a:r>
                        <a:rPr sz="3400" b="1">
                          <a:solidFill>
                            <a:srgbClr val="531B93"/>
                          </a:solidFill>
                          <a:effectLst>
                            <a:outerShdw blurRad="190500" dist="25400" dir="2700000" rotWithShape="0">
                              <a:srgbClr val="FFFFFF">
                                <a:alpha val="88000"/>
                              </a:srgbClr>
                            </a:outerShdw>
                          </a:effectLst>
                          <a:latin typeface="Courier New"/>
                          <a:ea typeface="Courier New"/>
                          <a:cs typeface="Courier New"/>
                          <a:sym typeface="Courier New"/>
                        </a:rPr>
                        <a:t>Grocery List</a:t>
                      </a:r>
                    </a:p>
                  </a:txBody>
                  <a:tcPr marL="50800" marR="50800" marT="50800" marB="50800" anchor="ctr" horzOverflow="overflow">
                    <a:lnL w="76200">
                      <a:solidFill>
                        <a:srgbClr val="000000"/>
                      </a:solidFill>
                      <a:miter lim="400000"/>
                    </a:lnL>
                    <a:lnR w="76200">
                      <a:solidFill>
                        <a:srgbClr val="000000"/>
                      </a:solidFill>
                      <a:miter lim="400000"/>
                    </a:lnR>
                    <a:lnT w="76200">
                      <a:solidFill>
                        <a:srgbClr val="00000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1"/>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2"/>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3"/>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4"/>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5"/>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6"/>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7"/>
                  </a:ext>
                </a:extLst>
              </a:tr>
              <a:tr h="695005">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76200">
                      <a:solidFill>
                        <a:srgbClr val="000000"/>
                      </a:solidFill>
                      <a:miter lim="400000"/>
                    </a:lnB>
                    <a:blipFill rotWithShape="1">
                      <a:blip r:embed="rId2"/>
                      <a:srcRect/>
                      <a:tile tx="0" ty="0" sx="100000" sy="100000" flip="none" algn="tl"/>
                    </a:blipFill>
                  </a:tcPr>
                </a:tc>
                <a:extLst>
                  <a:ext uri="{0D108BD9-81ED-4DB2-BD59-A6C34878D82A}">
                    <a16:rowId xmlns:a16="http://schemas.microsoft.com/office/drawing/2014/main" val="10008"/>
                  </a:ext>
                </a:extLst>
              </a:tr>
            </a:tbl>
          </a:graphicData>
        </a:graphic>
      </p:graphicFrame>
      <p:graphicFrame>
        <p:nvGraphicFramePr>
          <p:cNvPr id="144" name="Table 5"/>
          <p:cNvGraphicFramePr/>
          <p:nvPr>
            <p:extLst>
              <p:ext uri="{D42A27DB-BD31-4B8C-83A1-F6EECF244321}">
                <p14:modId xmlns:p14="http://schemas.microsoft.com/office/powerpoint/2010/main" val="974913713"/>
              </p:ext>
            </p:extLst>
          </p:nvPr>
        </p:nvGraphicFramePr>
        <p:xfrm>
          <a:off x="2857500" y="7326630"/>
          <a:ext cx="3919731" cy="2681382"/>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65523">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Apples</a:t>
                      </a:r>
                    </a:p>
                  </a:txBody>
                  <a:tcPr marL="50800" marR="50800" marT="50800" marB="50800" anchor="ctr" horzOverflow="overflow">
                    <a:lnL w="76200">
                      <a:solidFill>
                        <a:srgbClr val="000000"/>
                      </a:solidFill>
                      <a:miter lim="400000"/>
                    </a:lnL>
                    <a:lnR w="76200">
                      <a:solidFill>
                        <a:srgbClr val="000000"/>
                      </a:solidFill>
                      <a:miter lim="400000"/>
                    </a:lnR>
                    <a:lnT w="0">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0"/>
                  </a:ext>
                </a:extLst>
              </a:tr>
              <a:tr h="675168">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Oranges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1"/>
                  </a:ext>
                </a:extLst>
              </a:tr>
              <a:tr h="675168">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2"/>
                  </a:ext>
                </a:extLst>
              </a:tr>
              <a:tr h="665523">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Tomatoes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0">
                      <a:miter lim="400000"/>
                    </a:lnB>
                    <a:blipFill rotWithShape="1">
                      <a:blip r:embed="rId2"/>
                      <a:srcRect/>
                      <a:tile tx="0" ty="0" sx="100000" sy="100000" flip="none" algn="tl"/>
                    </a:blipFill>
                  </a:tcPr>
                </a:tc>
                <a:extLst>
                  <a:ext uri="{0D108BD9-81ED-4DB2-BD59-A6C34878D82A}">
                    <a16:rowId xmlns:a16="http://schemas.microsoft.com/office/drawing/2014/main" val="10003"/>
                  </a:ext>
                </a:extLst>
              </a:tr>
            </a:tbl>
          </a:graphicData>
        </a:graphic>
      </p:graphicFrame>
      <p:graphicFrame>
        <p:nvGraphicFramePr>
          <p:cNvPr id="145" name="Table 1"/>
          <p:cNvGraphicFramePr/>
          <p:nvPr>
            <p:extLst>
              <p:ext uri="{D42A27DB-BD31-4B8C-83A1-F6EECF244321}">
                <p14:modId xmlns:p14="http://schemas.microsoft.com/office/powerpoint/2010/main" val="4028023413"/>
              </p:ext>
            </p:extLst>
          </p:nvPr>
        </p:nvGraphicFramePr>
        <p:xfrm>
          <a:off x="2857500" y="7345680"/>
          <a:ext cx="3919731" cy="65328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5328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Bread</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146" name="Table 4"/>
          <p:cNvGraphicFramePr/>
          <p:nvPr>
            <p:extLst>
              <p:ext uri="{D42A27DB-BD31-4B8C-83A1-F6EECF244321}">
                <p14:modId xmlns:p14="http://schemas.microsoft.com/office/powerpoint/2010/main" val="2938985803"/>
              </p:ext>
            </p:extLst>
          </p:nvPr>
        </p:nvGraphicFramePr>
        <p:xfrm>
          <a:off x="2857500" y="9326880"/>
          <a:ext cx="3919731" cy="133350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6675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0"/>
                  </a:ext>
                </a:extLst>
              </a:tr>
              <a:tr h="66675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Tomatoes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2"/>
                      <a:srcRect/>
                      <a:tile tx="0" ty="0" sx="100000" sy="100000" flip="none" algn="tl"/>
                    </a:blipFill>
                  </a:tcPr>
                </a:tc>
                <a:extLst>
                  <a:ext uri="{0D108BD9-81ED-4DB2-BD59-A6C34878D82A}">
                    <a16:rowId xmlns:a16="http://schemas.microsoft.com/office/drawing/2014/main" val="10001"/>
                  </a:ext>
                </a:extLst>
              </a:tr>
            </a:tbl>
          </a:graphicData>
        </a:graphic>
      </p:graphicFrame>
      <p:graphicFrame>
        <p:nvGraphicFramePr>
          <p:cNvPr id="147" name="Table 6"/>
          <p:cNvGraphicFramePr/>
          <p:nvPr>
            <p:extLst>
              <p:ext uri="{D42A27DB-BD31-4B8C-83A1-F6EECF244321}">
                <p14:modId xmlns:p14="http://schemas.microsoft.com/office/powerpoint/2010/main" val="2724676971"/>
              </p:ext>
            </p:extLst>
          </p:nvPr>
        </p:nvGraphicFramePr>
        <p:xfrm>
          <a:off x="2857500" y="9326880"/>
          <a:ext cx="3919731" cy="647267"/>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47267">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Nachos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12700">
                      <a:solidFill>
                        <a:srgbClr val="000000"/>
                      </a:solidFill>
                      <a:miter lim="400000"/>
                    </a:lnB>
                    <a:blipFill rotWithShape="1">
                      <a:blip r:embed="rId2"/>
                      <a:srcRect/>
                      <a:tile tx="0" ty="0" sx="100000" sy="100000" flip="none" algn="tl"/>
                    </a:blipFill>
                  </a:tcPr>
                </a:tc>
                <a:extLst>
                  <a:ext uri="{0D108BD9-81ED-4DB2-BD59-A6C34878D82A}">
                    <a16:rowId xmlns:a16="http://schemas.microsoft.com/office/drawing/2014/main" val="10000"/>
                  </a:ext>
                </a:extLst>
              </a:tr>
            </a:tbl>
          </a:graphicData>
        </a:graphic>
      </p:graphicFrame>
      <p:grpSp>
        <p:nvGrpSpPr>
          <p:cNvPr id="150" name="Group"/>
          <p:cNvGrpSpPr/>
          <p:nvPr/>
        </p:nvGrpSpPr>
        <p:grpSpPr>
          <a:xfrm>
            <a:off x="12623800" y="2311400"/>
            <a:ext cx="11579027" cy="3791843"/>
            <a:chOff x="0" y="0"/>
            <a:chExt cx="11579026" cy="3791842"/>
          </a:xfrm>
        </p:grpSpPr>
        <p:sp>
          <p:nvSpPr>
            <p:cNvPr id="148" name="Rectangle"/>
            <p:cNvSpPr/>
            <p:nvPr/>
          </p:nvSpPr>
          <p:spPr>
            <a:xfrm>
              <a:off x="0" y="0"/>
              <a:ext cx="11579027" cy="3791843"/>
            </a:xfrm>
            <a:prstGeom prst="rect">
              <a:avLst/>
            </a:prstGeom>
            <a:solidFill>
              <a:srgbClr val="E5E6E1"/>
            </a:solidFill>
            <a:ln w="50800" cap="flat">
              <a:solidFill>
                <a:srgbClr val="941100"/>
              </a:solidFill>
              <a:prstDash val="solid"/>
              <a:miter lim="400000"/>
            </a:ln>
            <a:effectLst>
              <a:outerShdw blurRad="152400" dist="127000" dir="1980000" rotWithShape="0">
                <a:srgbClr val="000000"/>
              </a:outerShdw>
            </a:effectLst>
          </p:spPr>
          <p:txBody>
            <a:bodyPr wrap="square" lIns="76200" tIns="76200" rIns="76200" bIns="76200" numCol="1" anchor="ctr">
              <a:noAutofit/>
            </a:bodyPr>
            <a:lstStyle/>
            <a:p>
              <a:pPr>
                <a:defRPr sz="6600">
                  <a:solidFill>
                    <a:srgbClr val="FFFFFF"/>
                  </a:solidFill>
                </a:defRPr>
              </a:pPr>
              <a:endParaRPr/>
            </a:p>
          </p:txBody>
        </p:sp>
        <p:sp>
          <p:nvSpPr>
            <p:cNvPr id="149" name="class ListInterface…"/>
            <p:cNvSpPr/>
            <p:nvPr/>
          </p:nvSpPr>
          <p:spPr>
            <a:xfrm>
              <a:off x="92929" y="0"/>
              <a:ext cx="11393168" cy="37264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pPr algn="l" defTabSz="685800">
                <a:tabLst>
                  <a:tab pos="368300" algn="l"/>
                </a:tabLst>
                <a:defRPr sz="2200" b="1">
                  <a:solidFill>
                    <a:srgbClr val="000000"/>
                  </a:solidFill>
                  <a:latin typeface="Menlo Regular"/>
                  <a:ea typeface="Menlo Regular"/>
                  <a:cs typeface="Menlo Regular"/>
                  <a:sym typeface="Menlo Regular"/>
                </a:defRPr>
              </a:pPr>
              <a:r>
                <a:rPr>
                  <a:solidFill>
                    <a:srgbClr val="BB2CA2"/>
                  </a:solidFill>
                </a:rPr>
                <a:t>class</a:t>
              </a:r>
              <a:r>
                <a:t> ListInterface</a:t>
              </a:r>
            </a:p>
            <a:p>
              <a:pPr algn="l" defTabSz="685800">
                <a:tabLst>
                  <a:tab pos="368300" algn="l"/>
                </a:tabLst>
                <a:defRPr sz="2200" b="1">
                  <a:solidFill>
                    <a:srgbClr val="000000"/>
                  </a:solidFill>
                  <a:latin typeface="Menlo Regular"/>
                  <a:ea typeface="Menlo Regular"/>
                  <a:cs typeface="Menlo Regular"/>
                  <a:sym typeface="Menlo Regular"/>
                </a:defRPr>
              </a:pPr>
              <a:r>
                <a:t>{</a:t>
              </a:r>
            </a:p>
            <a:p>
              <a:pPr algn="l" defTabSz="685800">
                <a:tabLst>
                  <a:tab pos="368300" algn="l"/>
                </a:tabLst>
                <a:defRPr sz="2200" b="1">
                  <a:solidFill>
                    <a:srgbClr val="BB2CA2"/>
                  </a:solidFill>
                  <a:latin typeface="Menlo Regular"/>
                  <a:ea typeface="Menlo Regular"/>
                  <a:cs typeface="Menlo Regular"/>
                  <a:sym typeface="Menlo Regular"/>
                </a:defRPr>
              </a:pPr>
              <a:r>
                <a:t>public</a:t>
              </a:r>
              <a:r>
                <a:rPr>
                  <a:solidFill>
                    <a:srgbClr val="000000"/>
                  </a:solidFill>
                </a:rP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t>
              </a:r>
              <a:r>
                <a:rPr>
                  <a:solidFill>
                    <a:srgbClr val="FF2600"/>
                  </a:solidFill>
                </a:rPr>
                <a:t>isEmpty</a:t>
              </a:r>
              <a:r>
                <a:t>() </a:t>
              </a:r>
              <a:r>
                <a:rPr>
                  <a:solidFill>
                    <a:srgbClr val="BB2CA2"/>
                  </a:solidFill>
                </a:rPr>
                <a:t>const</a:t>
              </a:r>
              <a:r>
                <a:t>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int</a:t>
              </a:r>
              <a:r>
                <a:t> </a:t>
              </a:r>
              <a:r>
                <a:rPr>
                  <a:solidFill>
                    <a:srgbClr val="FF2600"/>
                  </a:solidFill>
                </a:rPr>
                <a:t>getLength</a:t>
              </a:r>
              <a:r>
                <a:t>() </a:t>
              </a:r>
              <a:r>
                <a:rPr>
                  <a:solidFill>
                    <a:srgbClr val="BB2CA2"/>
                  </a:solidFill>
                </a:rPr>
                <a:t>const</a:t>
              </a:r>
              <a:r>
                <a:t>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sz="2000">
                  <a:solidFill>
                    <a:srgbClr val="BB2CA2"/>
                  </a:solidFill>
                </a:rPr>
                <a:t>virtual</a:t>
              </a:r>
              <a:r>
                <a:t> </a:t>
              </a:r>
              <a:r>
                <a:rPr>
                  <a:solidFill>
                    <a:srgbClr val="BB2CA2"/>
                  </a:solidFill>
                </a:rPr>
                <a:t>bool</a:t>
              </a:r>
              <a:r>
                <a:t> </a:t>
              </a:r>
              <a:r>
                <a:rPr>
                  <a:solidFill>
                    <a:srgbClr val="FF2600"/>
                  </a:solidFill>
                </a:rPr>
                <a:t>insert</a:t>
              </a:r>
              <a:r>
                <a:t>(</a:t>
              </a:r>
              <a:r>
                <a:rPr>
                  <a:solidFill>
                    <a:srgbClr val="BB2CA2"/>
                  </a:solidFill>
                </a:rPr>
                <a:t>int</a:t>
              </a:r>
              <a:r>
                <a:t> position, </a:t>
              </a:r>
              <a:r>
                <a:rPr>
                  <a:solidFill>
                    <a:srgbClr val="BB2CA2"/>
                  </a:solidFill>
                </a:rPr>
                <a:t>const</a:t>
              </a:r>
              <a:r>
                <a:t> ItemType&amp; someItem)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t>
              </a:r>
              <a:r>
                <a:rPr>
                  <a:solidFill>
                    <a:srgbClr val="FF2600"/>
                  </a:solidFill>
                </a:rPr>
                <a:t>remove</a:t>
              </a:r>
              <a:r>
                <a:t>(</a:t>
              </a:r>
              <a:r>
                <a:rPr>
                  <a:solidFill>
                    <a:srgbClr val="BB2CA2"/>
                  </a:solidFill>
                </a:rPr>
                <a:t>int</a:t>
              </a:r>
              <a:r>
                <a:t> position)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void</a:t>
              </a:r>
              <a:r>
                <a:t> </a:t>
              </a:r>
              <a:r>
                <a:rPr>
                  <a:solidFill>
                    <a:srgbClr val="FF2600"/>
                  </a:solidFill>
                </a:rPr>
                <a:t>clear</a:t>
              </a:r>
              <a:r>
                <a:t>()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ItemType </a:t>
              </a:r>
              <a:r>
                <a:rPr>
                  <a:solidFill>
                    <a:srgbClr val="FF2600"/>
                  </a:solidFill>
                </a:rPr>
                <a:t>getEntry</a:t>
              </a:r>
              <a:r>
                <a:t>(</a:t>
              </a:r>
              <a:r>
                <a:rPr>
                  <a:solidFill>
                    <a:srgbClr val="BB2CA2"/>
                  </a:solidFill>
                </a:rPr>
                <a:t>int</a:t>
              </a:r>
              <a:r>
                <a:t> position) </a:t>
              </a:r>
              <a:r>
                <a:rPr>
                  <a:solidFill>
                    <a:srgbClr val="BB2CA2"/>
                  </a:solidFill>
                </a:rPr>
                <a:t>const</a:t>
              </a:r>
              <a:r>
                <a:t>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~ListInterface() {  }</a:t>
              </a:r>
            </a:p>
            <a:p>
              <a:pPr algn="l" defTabSz="685800">
                <a:tabLst>
                  <a:tab pos="368300" algn="l"/>
                </a:tabLst>
                <a:defRPr sz="2200" b="1">
                  <a:solidFill>
                    <a:srgbClr val="008400"/>
                  </a:solidFill>
                  <a:latin typeface="Menlo Regular"/>
                  <a:ea typeface="Menlo Regular"/>
                  <a:cs typeface="Menlo Regular"/>
                  <a:sym typeface="Menlo Regular"/>
                </a:defRPr>
              </a:pPr>
              <a:r>
                <a:rPr>
                  <a:solidFill>
                    <a:srgbClr val="000000"/>
                  </a:solidFill>
                </a:rPr>
                <a:t>}; </a:t>
              </a:r>
              <a:r>
                <a:t>// end ListInterface</a:t>
              </a:r>
            </a:p>
          </p:txBody>
        </p:sp>
      </p:grpSp>
    </p:spTree>
  </p:cSld>
  <p:clrMapOvr>
    <a:masterClrMapping/>
  </p:clrMapOvr>
  <mc:AlternateContent xmlns:mc="http://schemas.openxmlformats.org/markup-compatibility/2006" xmlns:p14="http://schemas.microsoft.com/office/powerpoint/2010/main">
    <mc:Choice Requires="p14">
      <p:transition>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39"/>
                                        </p:tgtEl>
                                        <p:attrNameLst>
                                          <p:attrName>style.visibility</p:attrName>
                                        </p:attrNameLst>
                                      </p:cBhvr>
                                      <p:to>
                                        <p:strVal val="visible"/>
                                      </p:to>
                                    </p:set>
                                    <p:anim calcmode="lin" valueType="num">
                                      <p:cBhvr>
                                        <p:cTn id="7" dur="1000" fill="hold"/>
                                        <p:tgtEl>
                                          <p:spTgt spid="139"/>
                                        </p:tgtEl>
                                        <p:attrNameLst>
                                          <p:attrName>ppt_w</p:attrName>
                                        </p:attrNameLst>
                                      </p:cBhvr>
                                      <p:tavLst>
                                        <p:tav tm="0">
                                          <p:val>
                                            <p:strVal val="4*#ppt_w"/>
                                          </p:val>
                                        </p:tav>
                                        <p:tav tm="100000">
                                          <p:val>
                                            <p:strVal val="#ppt_w"/>
                                          </p:val>
                                        </p:tav>
                                      </p:tavLst>
                                    </p:anim>
                                    <p:anim calcmode="lin" valueType="num">
                                      <p:cBhvr>
                                        <p:cTn id="8" dur="1000" fill="hold"/>
                                        <p:tgtEl>
                                          <p:spTgt spid="139"/>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40"/>
                                        </p:tgtEl>
                                        <p:attrNameLst>
                                          <p:attrName>style.visibility</p:attrName>
                                        </p:attrNameLst>
                                      </p:cBhvr>
                                      <p:to>
                                        <p:strVal val="visible"/>
                                      </p:to>
                                    </p:set>
                                    <p:animEffect transition="in" filter="fade">
                                      <p:cBhvr>
                                        <p:cTn id="12" dur="500"/>
                                        <p:tgtEl>
                                          <p:spTgt spid="14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fill="hold"/>
                                        <p:tgtEl>
                                          <p:spTgt spid="141">
                                            <p:bg/>
                                          </p:spTgt>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100"/>
                                  </p:iterate>
                                  <p:childTnLst>
                                    <p:set>
                                      <p:cBhvr>
                                        <p:cTn id="18" fill="hold"/>
                                        <p:tgtEl>
                                          <p:spTgt spid="141">
                                            <p:txEl>
                                              <p:pRg st="0" end="0"/>
                                            </p:txEl>
                                          </p:spTgt>
                                        </p:tgtEl>
                                        <p:attrNameLst>
                                          <p:attrName>style.visibility</p:attrName>
                                        </p:attrNameLst>
                                      </p:cBhvr>
                                      <p:to>
                                        <p:strVal val="visible"/>
                                      </p:to>
                                    </p:set>
                                  </p:childTnLst>
                                </p:cTn>
                              </p:par>
                            </p:childTnLst>
                          </p:cTn>
                        </p:par>
                        <p:par>
                          <p:cTn id="19" fill="hold">
                            <p:stCondLst>
                              <p:cond delay="0"/>
                            </p:stCondLst>
                            <p:childTnLst>
                              <p:par>
                                <p:cTn id="20" presetID="22" presetClass="entr" presetSubtype="1" fill="hold" grpId="0" nodeType="afterEffect">
                                  <p:stCondLst>
                                    <p:cond delay="0"/>
                                  </p:stCondLst>
                                  <p:iterate>
                                    <p:tmAbs val="0"/>
                                  </p:iterate>
                                  <p:childTnLst>
                                    <p:set>
                                      <p:cBhvr>
                                        <p:cTn id="21" fill="hold"/>
                                        <p:tgtEl>
                                          <p:spTgt spid="142"/>
                                        </p:tgtEl>
                                        <p:attrNameLst>
                                          <p:attrName>style.visibility</p:attrName>
                                        </p:attrNameLst>
                                      </p:cBhvr>
                                      <p:to>
                                        <p:strVal val="visible"/>
                                      </p:to>
                                    </p:set>
                                    <p:animEffect transition="in" filter="wipe(up)">
                                      <p:cBhvr>
                                        <p:cTn id="22" dur="500"/>
                                        <p:tgtEl>
                                          <p:spTgt spid="142"/>
                                        </p:tgtEl>
                                      </p:cBhvr>
                                    </p:animEffect>
                                  </p:childTnLst>
                                </p:cTn>
                              </p:par>
                            </p:childTnLst>
                          </p:cTn>
                        </p:par>
                        <p:par>
                          <p:cTn id="23" fill="hold">
                            <p:stCondLst>
                              <p:cond delay="500"/>
                            </p:stCondLst>
                            <p:childTnLst>
                              <p:par>
                                <p:cTn id="24" presetID="22" presetClass="entr" presetSubtype="1" fill="hold" grpId="0" nodeType="afterEffect">
                                  <p:stCondLst>
                                    <p:cond delay="0"/>
                                  </p:stCondLst>
                                  <p:iterate>
                                    <p:tmAbs val="0"/>
                                  </p:iterate>
                                  <p:childTnLst>
                                    <p:set>
                                      <p:cBhvr>
                                        <p:cTn id="25" fill="hold"/>
                                        <p:tgtEl>
                                          <p:spTgt spid="143"/>
                                        </p:tgtEl>
                                        <p:attrNameLst>
                                          <p:attrName>style.visibility</p:attrName>
                                        </p:attrNameLst>
                                      </p:cBhvr>
                                      <p:to>
                                        <p:strVal val="visible"/>
                                      </p:to>
                                    </p:set>
                                    <p:animEffect transition="in" filter="wipe(up)">
                                      <p:cBhvr>
                                        <p:cTn id="26" dur="500"/>
                                        <p:tgtEl>
                                          <p:spTgt spid="14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100"/>
                                  </p:iterate>
                                  <p:childTnLst>
                                    <p:set>
                                      <p:cBhvr>
                                        <p:cTn id="30" fill="hold"/>
                                        <p:tgtEl>
                                          <p:spTgt spid="141">
                                            <p:txEl>
                                              <p:pRg st="1" end="1"/>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grpId="0" nodeType="afterEffect">
                                  <p:stCondLst>
                                    <p:cond delay="500"/>
                                  </p:stCondLst>
                                  <p:iterate>
                                    <p:tmAbs val="0"/>
                                  </p:iterate>
                                  <p:childTnLst>
                                    <p:set>
                                      <p:cBhvr>
                                        <p:cTn id="33" fill="hold"/>
                                        <p:tgtEl>
                                          <p:spTgt spid="144"/>
                                        </p:tgtEl>
                                        <p:attrNameLst>
                                          <p:attrName>style.visibility</p:attrName>
                                        </p:attrNameLst>
                                      </p:cBhvr>
                                      <p:to>
                                        <p:strVal val="visible"/>
                                      </p:to>
                                    </p:set>
                                    <p:animEffect transition="in" filter="wipe(left)">
                                      <p:cBhvr>
                                        <p:cTn id="34" dur="500"/>
                                        <p:tgtEl>
                                          <p:spTgt spid="14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100"/>
                                  </p:iterate>
                                  <p:childTnLst>
                                    <p:set>
                                      <p:cBhvr>
                                        <p:cTn id="38" fill="hold"/>
                                        <p:tgtEl>
                                          <p:spTgt spid="14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100"/>
                                  </p:iterate>
                                  <p:childTnLst>
                                    <p:set>
                                      <p:cBhvr>
                                        <p:cTn id="42" fill="hold"/>
                                        <p:tgtEl>
                                          <p:spTgt spid="141">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100"/>
                                  </p:iterate>
                                  <p:childTnLst>
                                    <p:set>
                                      <p:cBhvr>
                                        <p:cTn id="46" fill="hold"/>
                                        <p:tgtEl>
                                          <p:spTgt spid="141">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100"/>
                                  </p:iterate>
                                  <p:childTnLst>
                                    <p:set>
                                      <p:cBhvr>
                                        <p:cTn id="50" fill="hold"/>
                                        <p:tgtEl>
                                          <p:spTgt spid="141">
                                            <p:txEl>
                                              <p:pRg st="5" end="5"/>
                                            </p:txEl>
                                          </p:spTgt>
                                        </p:tgtEl>
                                        <p:attrNameLst>
                                          <p:attrName>style.visibility</p:attrName>
                                        </p:attrNameLst>
                                      </p:cBhvr>
                                      <p:to>
                                        <p:strVal val="visible"/>
                                      </p:to>
                                    </p:set>
                                  </p:childTnLst>
                                </p:cTn>
                              </p:par>
                            </p:childTnLst>
                          </p:cTn>
                        </p:par>
                        <p:par>
                          <p:cTn id="51" fill="hold">
                            <p:stCondLst>
                              <p:cond delay="0"/>
                            </p:stCondLst>
                            <p:childTnLst>
                              <p:par>
                                <p:cTn id="52" presetID="-1" presetClass="path" presetSubtype="0" accel="50000" decel="50000" fill="hold" nodeType="withEffect">
                                  <p:stCondLst>
                                    <p:cond delay="500"/>
                                  </p:stCondLst>
                                  <p:childTnLst>
                                    <p:animMotion origin="layout" path="M 0.000000 0.000000 L -0.000167 0.049306" pathEditMode="relative">
                                      <p:cBhvr>
                                        <p:cTn id="53" dur="500" fill="hold"/>
                                        <p:tgtEl>
                                          <p:spTgt spid="144"/>
                                        </p:tgtEl>
                                        <p:attrNameLst>
                                          <p:attrName>ppt_x</p:attrName>
                                          <p:attrName>ppt_y</p:attrName>
                                        </p:attrNameLst>
                                      </p:cBhvr>
                                    </p:animMotion>
                                  </p:childTnLst>
                                </p:cTn>
                              </p:par>
                            </p:childTnLst>
                          </p:cTn>
                        </p:par>
                        <p:par>
                          <p:cTn id="54" fill="hold">
                            <p:stCondLst>
                              <p:cond delay="1000"/>
                            </p:stCondLst>
                            <p:childTnLst>
                              <p:par>
                                <p:cTn id="55" presetID="22" presetClass="entr" presetSubtype="8" fill="hold" grpId="0" nodeType="afterEffect">
                                  <p:stCondLst>
                                    <p:cond delay="0"/>
                                  </p:stCondLst>
                                  <p:iterate>
                                    <p:tmAbs val="0"/>
                                  </p:iterate>
                                  <p:childTnLst>
                                    <p:set>
                                      <p:cBhvr>
                                        <p:cTn id="56" fill="hold"/>
                                        <p:tgtEl>
                                          <p:spTgt spid="145"/>
                                        </p:tgtEl>
                                        <p:attrNameLst>
                                          <p:attrName>style.visibility</p:attrName>
                                        </p:attrNameLst>
                                      </p:cBhvr>
                                      <p:to>
                                        <p:strVal val="visible"/>
                                      </p:to>
                                    </p:set>
                                    <p:animEffect transition="in" filter="wipe(left)">
                                      <p:cBhvr>
                                        <p:cTn id="57" dur="500"/>
                                        <p:tgtEl>
                                          <p:spTgt spid="145"/>
                                        </p:tgtEl>
                                      </p:cBhvr>
                                    </p:animEffect>
                                  </p:childTnLst>
                                </p:cTn>
                              </p:par>
                            </p:childTnLst>
                          </p:cTn>
                        </p:par>
                        <p:par>
                          <p:cTn id="58" fill="hold">
                            <p:stCondLst>
                              <p:cond delay="1500"/>
                            </p:stCondLst>
                            <p:childTnLst>
                              <p:par>
                                <p:cTn id="59" presetID="10" presetClass="entr" fill="hold" grpId="0" nodeType="afterEffect">
                                  <p:stCondLst>
                                    <p:cond delay="0"/>
                                  </p:stCondLst>
                                  <p:iterate>
                                    <p:tmAbs val="0"/>
                                  </p:iterate>
                                  <p:childTnLst>
                                    <p:set>
                                      <p:cBhvr>
                                        <p:cTn id="60" fill="hold"/>
                                        <p:tgtEl>
                                          <p:spTgt spid="146"/>
                                        </p:tgtEl>
                                        <p:attrNameLst>
                                          <p:attrName>style.visibility</p:attrName>
                                        </p:attrNameLst>
                                      </p:cBhvr>
                                      <p:to>
                                        <p:strVal val="visible"/>
                                      </p:to>
                                    </p:set>
                                    <p:animEffect transition="in" filter="fade">
                                      <p:cBhvr>
                                        <p:cTn id="61" dur="500"/>
                                        <p:tgtEl>
                                          <p:spTgt spid="14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iterate type="lt">
                                    <p:tmAbs val="100"/>
                                  </p:iterate>
                                  <p:childTnLst>
                                    <p:set>
                                      <p:cBhvr>
                                        <p:cTn id="65" fill="hold"/>
                                        <p:tgtEl>
                                          <p:spTgt spid="141">
                                            <p:txEl>
                                              <p:pRg st="6" end="6"/>
                                            </p:txEl>
                                          </p:spTgt>
                                        </p:tgtEl>
                                        <p:attrNameLst>
                                          <p:attrName>style.visibility</p:attrName>
                                        </p:attrNameLst>
                                      </p:cBhvr>
                                      <p:to>
                                        <p:strVal val="visible"/>
                                      </p:to>
                                    </p:set>
                                  </p:childTnLst>
                                </p:cTn>
                              </p:par>
                            </p:childTnLst>
                          </p:cTn>
                        </p:par>
                        <p:par>
                          <p:cTn id="66" fill="hold">
                            <p:stCondLst>
                              <p:cond delay="0"/>
                            </p:stCondLst>
                            <p:childTnLst>
                              <p:par>
                                <p:cTn id="67" presetID="-1" presetClass="path" presetSubtype="0" accel="50000" decel="50000" fill="hold" nodeType="withEffect">
                                  <p:stCondLst>
                                    <p:cond delay="500"/>
                                  </p:stCondLst>
                                  <p:childTnLst>
                                    <p:animMotion origin="layout" path="M 0.000000 0.000000 L -0.000207 0.051620" pathEditMode="relative">
                                      <p:cBhvr>
                                        <p:cTn id="68" dur="500" fill="hold"/>
                                        <p:tgtEl>
                                          <p:spTgt spid="146"/>
                                        </p:tgtEl>
                                        <p:attrNameLst>
                                          <p:attrName>ppt_x</p:attrName>
                                          <p:attrName>ppt_y</p:attrName>
                                        </p:attrNameLst>
                                      </p:cBhvr>
                                    </p:animMotion>
                                  </p:childTnLst>
                                </p:cTn>
                              </p:par>
                            </p:childTnLst>
                          </p:cTn>
                        </p:par>
                        <p:par>
                          <p:cTn id="69" fill="hold">
                            <p:stCondLst>
                              <p:cond delay="1000"/>
                            </p:stCondLst>
                            <p:childTnLst>
                              <p:par>
                                <p:cTn id="70" presetID="22" presetClass="entr" presetSubtype="8" fill="hold" grpId="0" nodeType="afterEffect">
                                  <p:stCondLst>
                                    <p:cond delay="0"/>
                                  </p:stCondLst>
                                  <p:iterate>
                                    <p:tmAbs val="0"/>
                                  </p:iterate>
                                  <p:childTnLst>
                                    <p:set>
                                      <p:cBhvr>
                                        <p:cTn id="71" fill="hold"/>
                                        <p:tgtEl>
                                          <p:spTgt spid="147"/>
                                        </p:tgtEl>
                                        <p:attrNameLst>
                                          <p:attrName>style.visibility</p:attrName>
                                        </p:attrNameLst>
                                      </p:cBhvr>
                                      <p:to>
                                        <p:strVal val="visible"/>
                                      </p:to>
                                    </p:set>
                                    <p:animEffect transition="in" filter="wipe(left)">
                                      <p:cBhvr>
                                        <p:cTn id="7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advAuto="0"/>
      <p:bldP spid="140" grpId="0" animBg="1" advAuto="0"/>
      <p:bldP spid="141" grpId="0" build="p" bldLvl="5" animBg="1" advAuto="0"/>
      <p:bldP spid="142" grpId="0" animBg="1" advAuto="0"/>
      <p:bldP spid="143" grpId="0" animBg="1" advAuto="0"/>
      <p:bldP spid="144" grpId="0" animBg="1" advAuto="0"/>
      <p:bldP spid="145" grpId="0" animBg="1" advAuto="0"/>
      <p:bldP spid="146" grpId="0" animBg="1" advAuto="0"/>
      <p:bldP spid="147"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Rectangle Rectangle" descr="Rectangle Rectangle"/>
          <p:cNvPicPr>
            <a:picLocks/>
          </p:cNvPicPr>
          <p:nvPr/>
        </p:nvPicPr>
        <p:blipFill>
          <a:blip r:embed="rId2"/>
          <a:stretch>
            <a:fillRect/>
          </a:stretch>
        </p:blipFill>
        <p:spPr>
          <a:xfrm>
            <a:off x="488950" y="2406650"/>
            <a:ext cx="11176000" cy="4679950"/>
          </a:xfrm>
          <a:prstGeom prst="rect">
            <a:avLst/>
          </a:prstGeom>
          <a:effectLst>
            <a:outerShdw blurRad="381000" dir="1980000" rotWithShape="0">
              <a:srgbClr val="000000"/>
            </a:outerShdw>
          </a:effectLst>
        </p:spPr>
      </p:pic>
      <p:graphicFrame>
        <p:nvGraphicFramePr>
          <p:cNvPr id="153" name="Table 2"/>
          <p:cNvGraphicFramePr/>
          <p:nvPr>
            <p:extLst>
              <p:ext uri="{D42A27DB-BD31-4B8C-83A1-F6EECF244321}">
                <p14:modId xmlns:p14="http://schemas.microsoft.com/office/powerpoint/2010/main" val="2251762670"/>
              </p:ext>
            </p:extLst>
          </p:nvPr>
        </p:nvGraphicFramePr>
        <p:xfrm>
          <a:off x="3027043" y="7855690"/>
          <a:ext cx="633611" cy="5427395"/>
        </p:xfrm>
        <a:graphic>
          <a:graphicData uri="http://schemas.openxmlformats.org/drawingml/2006/table">
            <a:tbl>
              <a:tblPr>
                <a:tableStyleId>{4C3C2611-4C71-4FC5-86AE-919BDF0F9419}</a:tableStyleId>
              </a:tblPr>
              <a:tblGrid>
                <a:gridCol w="633611">
                  <a:extLst>
                    <a:ext uri="{9D8B030D-6E8A-4147-A177-3AD203B41FA5}">
                      <a16:colId xmlns:a16="http://schemas.microsoft.com/office/drawing/2014/main" val="20000"/>
                    </a:ext>
                  </a:extLst>
                </a:gridCol>
              </a:tblGrid>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a:t>
                      </a:r>
                    </a:p>
                  </a:txBody>
                  <a:tcPr marL="50800" marR="50800" marT="50800" marB="50800" anchor="ctr" horzOverflow="overflow">
                    <a:lnL w="76200">
                      <a:solidFill>
                        <a:srgbClr val="000000"/>
                      </a:solidFill>
                      <a:miter lim="400000"/>
                    </a:lnL>
                    <a:lnR w="76200">
                      <a:solidFill>
                        <a:srgbClr val="000000"/>
                      </a:solidFill>
                      <a:miter lim="400000"/>
                    </a:lnR>
                    <a:lnT w="38100">
                      <a:solidFill>
                        <a:srgbClr val="00000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2</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1"/>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3</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2"/>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4</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3"/>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5</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4"/>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6</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5"/>
                  </a:ext>
                </a:extLst>
              </a:tr>
              <a:tr h="67601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7</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6"/>
                  </a:ext>
                </a:extLst>
              </a:tr>
              <a:tr h="695325">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8</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76200">
                      <a:solidFill>
                        <a:srgbClr val="000000"/>
                      </a:solidFill>
                      <a:miter lim="400000"/>
                    </a:lnB>
                    <a:blipFill rotWithShape="1">
                      <a:blip r:embed="rId3"/>
                      <a:srcRect/>
                      <a:tile tx="0" ty="0" sx="100000" sy="100000" flip="none" algn="tl"/>
                    </a:blipFill>
                  </a:tcPr>
                </a:tc>
                <a:extLst>
                  <a:ext uri="{0D108BD9-81ED-4DB2-BD59-A6C34878D82A}">
                    <a16:rowId xmlns:a16="http://schemas.microsoft.com/office/drawing/2014/main" val="10007"/>
                  </a:ext>
                </a:extLst>
              </a:tr>
            </a:tbl>
          </a:graphicData>
        </a:graphic>
      </p:graphicFrame>
      <p:sp>
        <p:nvSpPr>
          <p:cNvPr id="154" name="Using the ADT List"/>
          <p:cNvSpPr txBox="1">
            <a:spLocks noGrp="1"/>
          </p:cNvSpPr>
          <p:nvPr>
            <p:ph type="title"/>
          </p:nvPr>
        </p:nvSpPr>
        <p:spPr>
          <a:prstGeom prst="rect">
            <a:avLst/>
          </a:prstGeom>
        </p:spPr>
        <p:txBody>
          <a:bodyPr/>
          <a:lstStyle/>
          <a:p>
            <a:r>
              <a:t>Using the ADT List</a:t>
            </a:r>
          </a:p>
        </p:txBody>
      </p:sp>
      <p:sp>
        <p:nvSpPr>
          <p:cNvPr id="155" name="Rectangle"/>
          <p:cNvSpPr/>
          <p:nvPr/>
        </p:nvSpPr>
        <p:spPr>
          <a:xfrm>
            <a:off x="8238928" y="7039769"/>
            <a:ext cx="15963900" cy="6063198"/>
          </a:xfrm>
          <a:prstGeom prst="rect">
            <a:avLst/>
          </a:prstGeom>
          <a:solidFill>
            <a:srgbClr val="E5E6E1"/>
          </a:solidFill>
          <a:ln w="50800">
            <a:solidFill>
              <a:srgbClr val="941100"/>
            </a:solidFill>
            <a:miter lim="400000"/>
          </a:ln>
          <a:effectLst>
            <a:outerShdw blurRad="152400" dist="127000" dir="1980000" rotWithShape="0">
              <a:srgbClr val="000000"/>
            </a:outerShdw>
          </a:effectLst>
        </p:spPr>
        <p:txBody>
          <a:bodyPr lIns="76200" tIns="76200" rIns="76200" bIns="76200" anchor="ctr"/>
          <a:lstStyle/>
          <a:p>
            <a:pPr>
              <a:defRPr sz="6600">
                <a:solidFill>
                  <a:srgbClr val="FFFFFF"/>
                </a:solidFill>
              </a:defRPr>
            </a:pPr>
            <a:endParaRPr/>
          </a:p>
        </p:txBody>
      </p:sp>
      <p:sp>
        <p:nvSpPr>
          <p:cNvPr id="156" name="auto groceryList = std::make_shared&lt;SomeList&lt;std::string&gt;&gt;();…"/>
          <p:cNvSpPr/>
          <p:nvPr/>
        </p:nvSpPr>
        <p:spPr>
          <a:xfrm>
            <a:off x="8238928" y="7001769"/>
            <a:ext cx="16192500" cy="606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a:t>auto </a:t>
            </a:r>
            <a:r>
              <a:rPr sz="2400" dirty="0" err="1"/>
              <a:t>groceryList</a:t>
            </a:r>
            <a:r>
              <a:rPr sz="2400" dirty="0"/>
              <a:t> = </a:t>
            </a:r>
            <a:r>
              <a:rPr sz="2400" dirty="0">
                <a:solidFill>
                  <a:srgbClr val="4B21B0"/>
                </a:solidFill>
              </a:rPr>
              <a:t>std</a:t>
            </a:r>
            <a:r>
              <a:rPr sz="2400" dirty="0"/>
              <a:t>::</a:t>
            </a:r>
            <a:r>
              <a:rPr sz="2400" dirty="0" err="1"/>
              <a:t>make_shared</a:t>
            </a:r>
            <a:r>
              <a:rPr sz="2400" dirty="0"/>
              <a:t>&lt;</a:t>
            </a:r>
            <a:r>
              <a:rPr sz="2400" dirty="0" err="1"/>
              <a:t>SomeList</a:t>
            </a:r>
            <a:r>
              <a:rPr sz="2400" dirty="0"/>
              <a:t>&lt;std::string&gt;&gt;();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err="1"/>
              <a:t>groceryList</a:t>
            </a:r>
            <a:r>
              <a:rPr sz="2400" dirty="0"/>
              <a:t>-&gt;insert(1, "Apples");</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err="1"/>
              <a:t>groceryList</a:t>
            </a:r>
            <a:r>
              <a:rPr sz="2400" dirty="0"/>
              <a:t>-&gt;insert(2, "Oranges");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err="1"/>
              <a:t>groceryList</a:t>
            </a:r>
            <a:r>
              <a:rPr sz="2400" dirty="0"/>
              <a:t>-&gt;insert(3, "Cheese");</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err="1"/>
              <a:t>groceryList</a:t>
            </a:r>
            <a:r>
              <a:rPr sz="2400" dirty="0"/>
              <a:t>-&gt;insert(4, "Tomatoes");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err="1"/>
              <a:t>groceryList</a:t>
            </a:r>
            <a:r>
              <a:rPr sz="2400" dirty="0"/>
              <a:t>-&gt;insert(1, "Bread");</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err="1"/>
              <a:t>groceryList</a:t>
            </a:r>
            <a:r>
              <a:rPr sz="2400" dirty="0"/>
              <a:t>-&gt;insert(4, "Nachos");</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endParaRPr sz="2400" dirty="0"/>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err="1"/>
              <a:t>groceryList</a:t>
            </a:r>
            <a:r>
              <a:rPr sz="2400" dirty="0"/>
              <a:t>-&gt;remove(4);</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err="1"/>
              <a:t>groceryList</a:t>
            </a:r>
            <a:r>
              <a:rPr sz="2400" dirty="0"/>
              <a:t>-&gt;</a:t>
            </a:r>
            <a:r>
              <a:rPr sz="2400" dirty="0" err="1"/>
              <a:t>setEntry</a:t>
            </a:r>
            <a:r>
              <a:rPr sz="2400" dirty="0"/>
              <a:t>(4, “Low-Fat Cheese”)</a:t>
            </a:r>
            <a:r>
              <a:rPr lang="en-IN" sz="2400" dirty="0"/>
              <a:t>;</a:t>
            </a:r>
            <a:endParaRPr sz="2400" dirty="0"/>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endParaRPr sz="2400" dirty="0"/>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a:solidFill>
                  <a:srgbClr val="0433FF"/>
                </a:solidFill>
              </a:rPr>
              <a:t>int</a:t>
            </a:r>
            <a:r>
              <a:rPr sz="2400" dirty="0"/>
              <a:t> </a:t>
            </a:r>
            <a:r>
              <a:rPr sz="2400" dirty="0" err="1"/>
              <a:t>numberOfEntries</a:t>
            </a:r>
            <a:r>
              <a:rPr sz="2400" dirty="0"/>
              <a:t> = </a:t>
            </a:r>
            <a:r>
              <a:rPr sz="2400" dirty="0" err="1"/>
              <a:t>groceryList</a:t>
            </a:r>
            <a:r>
              <a:rPr sz="2400" dirty="0"/>
              <a:t>-&gt;</a:t>
            </a:r>
            <a:r>
              <a:rPr sz="2400" dirty="0" err="1"/>
              <a:t>getLength</a:t>
            </a:r>
            <a:r>
              <a:rPr sz="2400" dirty="0"/>
              <a:t>(); </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a:t>std::</a:t>
            </a:r>
            <a:r>
              <a:rPr sz="2400" dirty="0" err="1"/>
              <a:t>cout</a:t>
            </a:r>
            <a:r>
              <a:rPr sz="2400" dirty="0"/>
              <a:t> &lt;&lt; "The list contains " &lt;&lt; </a:t>
            </a:r>
            <a:r>
              <a:rPr sz="2400" dirty="0" err="1"/>
              <a:t>numberOfEntries</a:t>
            </a: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a:t>std::</a:t>
            </a:r>
            <a:r>
              <a:rPr sz="2400" dirty="0" err="1"/>
              <a:t>cout</a:t>
            </a:r>
            <a:r>
              <a:rPr sz="2400" dirty="0"/>
              <a:t> &lt;&lt; " entries, as follows:" &lt;&lt; std::</a:t>
            </a:r>
            <a:r>
              <a:rPr sz="2400" dirty="0" err="1"/>
              <a:t>endl</a:t>
            </a:r>
            <a:r>
              <a:rPr sz="2400" dirty="0"/>
              <a:t>;</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600" b="1">
                <a:solidFill>
                  <a:srgbClr val="000000"/>
                </a:solidFill>
                <a:latin typeface="Courier New"/>
                <a:ea typeface="Courier New"/>
                <a:cs typeface="Courier New"/>
                <a:sym typeface="Courier New"/>
              </a:defRPr>
            </a:pPr>
            <a:r>
              <a:rPr sz="2400" dirty="0">
                <a:solidFill>
                  <a:srgbClr val="0433FF"/>
                </a:solidFill>
              </a:rPr>
              <a:t>for</a:t>
            </a:r>
            <a:r>
              <a:rPr sz="2400" dirty="0"/>
              <a:t> (</a:t>
            </a:r>
            <a:r>
              <a:rPr sz="2400" dirty="0">
                <a:solidFill>
                  <a:srgbClr val="0433FF"/>
                </a:solidFill>
              </a:rPr>
              <a:t>int</a:t>
            </a:r>
            <a:r>
              <a:rPr sz="2400" dirty="0"/>
              <a:t> position = 1; position &lt;= </a:t>
            </a:r>
            <a:r>
              <a:rPr sz="2400" dirty="0" err="1"/>
              <a:t>numberOfEntries</a:t>
            </a:r>
            <a:r>
              <a:rPr sz="2400" dirty="0"/>
              <a:t>; position++)</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2800" b="1">
                <a:solidFill>
                  <a:srgbClr val="000000"/>
                </a:solidFill>
                <a:latin typeface="Courier New"/>
                <a:ea typeface="Courier New"/>
                <a:cs typeface="Courier New"/>
                <a:sym typeface="Courier New"/>
              </a:defRPr>
            </a:pPr>
            <a:r>
              <a:rPr sz="2400" dirty="0"/>
              <a:t>   std::</a:t>
            </a:r>
            <a:r>
              <a:rPr sz="2400" dirty="0" err="1"/>
              <a:t>cout</a:t>
            </a:r>
            <a:r>
              <a:rPr sz="2400" dirty="0"/>
              <a:t> &lt;&lt; list-&gt;</a:t>
            </a:r>
            <a:r>
              <a:rPr sz="2400" dirty="0" err="1"/>
              <a:t>getEntry</a:t>
            </a:r>
            <a:r>
              <a:rPr sz="2400" dirty="0"/>
              <a:t>(position) &lt;&lt;" is entry "&lt;&lt;position&lt;&lt;std::</a:t>
            </a:r>
            <a:r>
              <a:rPr sz="2400" dirty="0" err="1"/>
              <a:t>endl</a:t>
            </a:r>
            <a:r>
              <a:rPr sz="2400" dirty="0"/>
              <a:t>;</a:t>
            </a:r>
          </a:p>
        </p:txBody>
      </p:sp>
      <p:graphicFrame>
        <p:nvGraphicFramePr>
          <p:cNvPr id="157" name="Table 3"/>
          <p:cNvGraphicFramePr/>
          <p:nvPr>
            <p:extLst>
              <p:ext uri="{D42A27DB-BD31-4B8C-83A1-F6EECF244321}">
                <p14:modId xmlns:p14="http://schemas.microsoft.com/office/powerpoint/2010/main" val="3094804048"/>
              </p:ext>
            </p:extLst>
          </p:nvPr>
        </p:nvGraphicFramePr>
        <p:xfrm>
          <a:off x="3698754" y="7151370"/>
          <a:ext cx="3919731" cy="6139209"/>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714311">
                <a:tc>
                  <a:txBody>
                    <a:bodyPr/>
                    <a:lstStyle/>
                    <a:p>
                      <a:pPr algn="l" defTabSz="914400">
                        <a:tabLst>
                          <a:tab pos="1295400" algn="l"/>
                        </a:tabLst>
                        <a:defRPr sz="1800">
                          <a:solidFill>
                            <a:srgbClr val="000000"/>
                          </a:solidFill>
                        </a:defRPr>
                      </a:pPr>
                      <a:r>
                        <a:rPr sz="3400" b="1">
                          <a:solidFill>
                            <a:srgbClr val="531B93"/>
                          </a:solidFill>
                          <a:effectLst>
                            <a:outerShdw blurRad="190500" dist="25400" dir="2700000" rotWithShape="0">
                              <a:srgbClr val="FFFFFF">
                                <a:alpha val="88000"/>
                              </a:srgbClr>
                            </a:outerShdw>
                          </a:effectLst>
                          <a:latin typeface="Courier New"/>
                          <a:ea typeface="Courier New"/>
                          <a:cs typeface="Courier New"/>
                          <a:sym typeface="Courier New"/>
                        </a:rPr>
                        <a:t>Grocery List</a:t>
                      </a:r>
                    </a:p>
                  </a:txBody>
                  <a:tcPr marL="50800" marR="50800" marT="50800" marB="50800" anchor="ctr" horzOverflow="overflow">
                    <a:lnL w="76200">
                      <a:solidFill>
                        <a:srgbClr val="000000"/>
                      </a:solidFill>
                      <a:miter lim="400000"/>
                    </a:lnL>
                    <a:lnR w="76200">
                      <a:solidFill>
                        <a:srgbClr val="000000"/>
                      </a:solidFill>
                      <a:miter lim="400000"/>
                    </a:lnR>
                    <a:lnT w="76200">
                      <a:solidFill>
                        <a:srgbClr val="00000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1"/>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2"/>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3"/>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4"/>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5"/>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6"/>
                  </a:ext>
                </a:extLst>
              </a:tr>
              <a:tr h="67569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7"/>
                  </a:ext>
                </a:extLst>
              </a:tr>
              <a:tr h="695005">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76200">
                      <a:solidFill>
                        <a:srgbClr val="000000"/>
                      </a:solidFill>
                      <a:miter lim="400000"/>
                    </a:lnB>
                    <a:blipFill rotWithShape="1">
                      <a:blip r:embed="rId3"/>
                      <a:srcRect/>
                      <a:tile tx="0" ty="0" sx="100000" sy="100000" flip="none" algn="tl"/>
                    </a:blipFill>
                  </a:tcPr>
                </a:tc>
                <a:extLst>
                  <a:ext uri="{0D108BD9-81ED-4DB2-BD59-A6C34878D82A}">
                    <a16:rowId xmlns:a16="http://schemas.microsoft.com/office/drawing/2014/main" val="10008"/>
                  </a:ext>
                </a:extLst>
              </a:tr>
            </a:tbl>
          </a:graphicData>
        </a:graphic>
      </p:graphicFrame>
      <p:graphicFrame>
        <p:nvGraphicFramePr>
          <p:cNvPr id="158" name="Table 6"/>
          <p:cNvGraphicFramePr/>
          <p:nvPr>
            <p:extLst>
              <p:ext uri="{D42A27DB-BD31-4B8C-83A1-F6EECF244321}">
                <p14:modId xmlns:p14="http://schemas.microsoft.com/office/powerpoint/2010/main" val="1003082772"/>
              </p:ext>
            </p:extLst>
          </p:nvPr>
        </p:nvGraphicFramePr>
        <p:xfrm>
          <a:off x="3698754" y="7874740"/>
          <a:ext cx="3919731" cy="133350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66750">
                <a:tc>
                  <a:txBody>
                    <a:bodyPr/>
                    <a:lstStyle/>
                    <a:p>
                      <a:pPr algn="l" defTabSz="914400">
                        <a:tabLst>
                          <a:tab pos="1295400" algn="l"/>
                        </a:tabLst>
                        <a:defRPr sz="1800">
                          <a:solidFill>
                            <a:srgbClr val="000000"/>
                          </a:solidFill>
                        </a:defRPr>
                      </a:pPr>
                      <a:r>
                        <a:rPr sz="3200" b="1" dirty="0">
                          <a:solidFill>
                            <a:srgbClr val="FFFFFF"/>
                          </a:solidFill>
                          <a:effectLst>
                            <a:outerShdw blurRad="114300" dir="2700000" rotWithShape="0">
                              <a:srgbClr val="000000"/>
                            </a:outerShdw>
                          </a:effectLst>
                          <a:latin typeface="Courier New"/>
                          <a:ea typeface="Courier New"/>
                          <a:cs typeface="Courier New"/>
                          <a:sym typeface="Courier New"/>
                        </a:rPr>
                        <a:t>Bread</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r h="666750">
                <a:tc>
                  <a:txBody>
                    <a:bodyPr/>
                    <a:lstStyle/>
                    <a:p>
                      <a:pPr algn="l" defTabSz="914400">
                        <a:tabLst>
                          <a:tab pos="1295400" algn="l"/>
                        </a:tabLst>
                        <a:defRPr sz="1800">
                          <a:solidFill>
                            <a:srgbClr val="000000"/>
                          </a:solidFill>
                        </a:defRPr>
                      </a:pPr>
                      <a:r>
                        <a:rPr sz="3200" b="1" dirty="0">
                          <a:solidFill>
                            <a:srgbClr val="FFFFFF"/>
                          </a:solidFill>
                          <a:effectLst>
                            <a:outerShdw blurRad="114300" dir="2700000" rotWithShape="0">
                              <a:srgbClr val="000000"/>
                            </a:outerShdw>
                          </a:effectLst>
                          <a:latin typeface="Courier New"/>
                          <a:ea typeface="Courier New"/>
                          <a:cs typeface="Courier New"/>
                          <a:sym typeface="Courier New"/>
                        </a:rPr>
                        <a:t>Apples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1"/>
                  </a:ext>
                </a:extLst>
              </a:tr>
            </a:tbl>
          </a:graphicData>
        </a:graphic>
      </p:graphicFrame>
      <p:graphicFrame>
        <p:nvGraphicFramePr>
          <p:cNvPr id="159" name="Table 8"/>
          <p:cNvGraphicFramePr/>
          <p:nvPr>
            <p:extLst>
              <p:ext uri="{D42A27DB-BD31-4B8C-83A1-F6EECF244321}">
                <p14:modId xmlns:p14="http://schemas.microsoft.com/office/powerpoint/2010/main" val="1602994240"/>
              </p:ext>
            </p:extLst>
          </p:nvPr>
        </p:nvGraphicFramePr>
        <p:xfrm>
          <a:off x="3698748" y="10535920"/>
          <a:ext cx="3919731" cy="65328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5328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160" name="Table 1"/>
          <p:cNvGraphicFramePr/>
          <p:nvPr>
            <p:extLst>
              <p:ext uri="{D42A27DB-BD31-4B8C-83A1-F6EECF244321}">
                <p14:modId xmlns:p14="http://schemas.microsoft.com/office/powerpoint/2010/main" val="1684134741"/>
              </p:ext>
            </p:extLst>
          </p:nvPr>
        </p:nvGraphicFramePr>
        <p:xfrm>
          <a:off x="3698748" y="9856470"/>
          <a:ext cx="3919731" cy="65328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5328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Nachos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161" name="Table 5"/>
          <p:cNvGraphicFramePr/>
          <p:nvPr>
            <p:extLst>
              <p:ext uri="{D42A27DB-BD31-4B8C-83A1-F6EECF244321}">
                <p14:modId xmlns:p14="http://schemas.microsoft.com/office/powerpoint/2010/main" val="3771242491"/>
              </p:ext>
            </p:extLst>
          </p:nvPr>
        </p:nvGraphicFramePr>
        <p:xfrm>
          <a:off x="3698748" y="11215370"/>
          <a:ext cx="3919731" cy="647267"/>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47267">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Tomatoes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0">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162" name="Table 7"/>
          <p:cNvGraphicFramePr/>
          <p:nvPr>
            <p:extLst>
              <p:ext uri="{D42A27DB-BD31-4B8C-83A1-F6EECF244321}">
                <p14:modId xmlns:p14="http://schemas.microsoft.com/office/powerpoint/2010/main" val="2783184390"/>
              </p:ext>
            </p:extLst>
          </p:nvPr>
        </p:nvGraphicFramePr>
        <p:xfrm>
          <a:off x="3698748" y="9189720"/>
          <a:ext cx="3919731" cy="65328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5328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Oranges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163" name="Table 4"/>
          <p:cNvGraphicFramePr/>
          <p:nvPr/>
        </p:nvGraphicFramePr>
        <p:xfrm>
          <a:off x="19030950" y="10629900"/>
          <a:ext cx="3919731" cy="65328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5328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Low-Fat 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bl>
          </a:graphicData>
        </a:graphic>
      </p:graphicFrame>
      <p:sp>
        <p:nvSpPr>
          <p:cNvPr id="164" name="The list contains 5 entries, as follows:"/>
          <p:cNvSpPr/>
          <p:nvPr/>
        </p:nvSpPr>
        <p:spPr>
          <a:xfrm>
            <a:off x="1046219" y="2638425"/>
            <a:ext cx="9696451" cy="666750"/>
          </a:xfrm>
          <a:prstGeom prst="rect">
            <a:avLst/>
          </a:prstGeom>
          <a:ln w="12700">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4300" tIns="114300" rIns="114300" bIns="114300">
            <a:spAutoFit/>
          </a:bodyPr>
          <a:lstStyle>
            <a:lvl1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a:solidFill>
                  <a:srgbClr val="FFF2E4"/>
                </a:solidFill>
                <a:latin typeface="Courier New"/>
                <a:ea typeface="Courier New"/>
                <a:cs typeface="Courier New"/>
                <a:sym typeface="Courier New"/>
              </a:defRPr>
            </a:lvl1pPr>
          </a:lstStyle>
          <a:p>
            <a:r>
              <a:t>The list contains 5 entries, as follows:</a:t>
            </a:r>
          </a:p>
        </p:txBody>
      </p:sp>
      <p:sp>
        <p:nvSpPr>
          <p:cNvPr id="165" name="Bread is entry 1…"/>
          <p:cNvSpPr/>
          <p:nvPr/>
        </p:nvSpPr>
        <p:spPr>
          <a:xfrm>
            <a:off x="1065269" y="3305175"/>
            <a:ext cx="9696451" cy="2419350"/>
          </a:xfrm>
          <a:prstGeom prst="rect">
            <a:avLst/>
          </a:prstGeom>
          <a:ln w="12700">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4300" tIns="114300" rIns="114300" bIns="114300">
            <a:spAutoFit/>
          </a:bodyPr>
          <a:lstStyle/>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a:solidFill>
                  <a:srgbClr val="FFF2E4"/>
                </a:solidFill>
                <a:latin typeface="Courier New"/>
                <a:ea typeface="Courier New"/>
                <a:cs typeface="Courier New"/>
                <a:sym typeface="Courier New"/>
              </a:defRPr>
            </a:pPr>
            <a:r>
              <a:rPr dirty="0"/>
              <a:t>Bread is entry 1</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a:solidFill>
                  <a:srgbClr val="FFF2E4"/>
                </a:solidFill>
                <a:latin typeface="Courier New"/>
                <a:ea typeface="Courier New"/>
                <a:cs typeface="Courier New"/>
                <a:sym typeface="Courier New"/>
              </a:defRPr>
            </a:pPr>
            <a:r>
              <a:rPr dirty="0"/>
              <a:t>Apples is entry 2</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a:solidFill>
                  <a:srgbClr val="FFF2E4"/>
                </a:solidFill>
                <a:latin typeface="Courier New"/>
                <a:ea typeface="Courier New"/>
                <a:cs typeface="Courier New"/>
                <a:sym typeface="Courier New"/>
              </a:defRPr>
            </a:pPr>
            <a:r>
              <a:rPr dirty="0"/>
              <a:t>Nachos is entry 3</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a:solidFill>
                  <a:srgbClr val="FFF2E4"/>
                </a:solidFill>
                <a:latin typeface="Courier New"/>
                <a:ea typeface="Courier New"/>
                <a:cs typeface="Courier New"/>
                <a:sym typeface="Courier New"/>
              </a:defRPr>
            </a:pPr>
            <a:r>
              <a:rPr dirty="0"/>
              <a:t>Low-Fat Cheese is 4</a:t>
            </a:r>
          </a:p>
          <a:p>
            <a:pPr algn="l" defTabSz="6858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sz="3000" b="1">
                <a:solidFill>
                  <a:srgbClr val="FFF2E4"/>
                </a:solidFill>
                <a:latin typeface="Courier New"/>
                <a:ea typeface="Courier New"/>
                <a:cs typeface="Courier New"/>
                <a:sym typeface="Courier New"/>
              </a:defRPr>
            </a:pPr>
            <a:r>
              <a:rPr dirty="0"/>
              <a:t>Tomatoes is 5</a:t>
            </a:r>
          </a:p>
        </p:txBody>
      </p:sp>
      <p:grpSp>
        <p:nvGrpSpPr>
          <p:cNvPr id="168" name="Group"/>
          <p:cNvGrpSpPr/>
          <p:nvPr/>
        </p:nvGrpSpPr>
        <p:grpSpPr>
          <a:xfrm>
            <a:off x="12623800" y="2311400"/>
            <a:ext cx="11579027" cy="3791843"/>
            <a:chOff x="0" y="0"/>
            <a:chExt cx="11579026" cy="3791842"/>
          </a:xfrm>
        </p:grpSpPr>
        <p:sp>
          <p:nvSpPr>
            <p:cNvPr id="166" name="Rectangle"/>
            <p:cNvSpPr/>
            <p:nvPr/>
          </p:nvSpPr>
          <p:spPr>
            <a:xfrm>
              <a:off x="0" y="0"/>
              <a:ext cx="11579027" cy="3791843"/>
            </a:xfrm>
            <a:prstGeom prst="rect">
              <a:avLst/>
            </a:prstGeom>
            <a:solidFill>
              <a:srgbClr val="E5E6E1"/>
            </a:solidFill>
            <a:ln w="50800" cap="flat">
              <a:solidFill>
                <a:srgbClr val="941100"/>
              </a:solidFill>
              <a:prstDash val="solid"/>
              <a:miter lim="400000"/>
            </a:ln>
            <a:effectLst>
              <a:outerShdw blurRad="152400" dist="127000" dir="1980000" rotWithShape="0">
                <a:srgbClr val="000000"/>
              </a:outerShdw>
            </a:effectLst>
          </p:spPr>
          <p:txBody>
            <a:bodyPr wrap="square" lIns="76200" tIns="76200" rIns="76200" bIns="76200" numCol="1" anchor="ctr">
              <a:noAutofit/>
            </a:bodyPr>
            <a:lstStyle/>
            <a:p>
              <a:pPr>
                <a:defRPr sz="6600">
                  <a:solidFill>
                    <a:srgbClr val="FFFFFF"/>
                  </a:solidFill>
                </a:defRPr>
              </a:pPr>
              <a:endParaRPr/>
            </a:p>
          </p:txBody>
        </p:sp>
        <p:sp>
          <p:nvSpPr>
            <p:cNvPr id="167" name="class ListInterface…"/>
            <p:cNvSpPr/>
            <p:nvPr/>
          </p:nvSpPr>
          <p:spPr>
            <a:xfrm>
              <a:off x="92929" y="0"/>
              <a:ext cx="11393168" cy="37264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pPr algn="l" defTabSz="685800">
                <a:tabLst>
                  <a:tab pos="368300" algn="l"/>
                </a:tabLst>
                <a:defRPr sz="2200" b="1">
                  <a:solidFill>
                    <a:srgbClr val="000000"/>
                  </a:solidFill>
                  <a:latin typeface="Menlo Regular"/>
                  <a:ea typeface="Menlo Regular"/>
                  <a:cs typeface="Menlo Regular"/>
                  <a:sym typeface="Menlo Regular"/>
                </a:defRPr>
              </a:pPr>
              <a:r>
                <a:rPr dirty="0">
                  <a:solidFill>
                    <a:srgbClr val="BB2CA2"/>
                  </a:solidFill>
                </a:rPr>
                <a:t>class</a:t>
              </a:r>
              <a:r>
                <a:rPr dirty="0"/>
                <a:t> </a:t>
              </a:r>
              <a:r>
                <a:rPr dirty="0" err="1"/>
                <a:t>ListInterface</a:t>
              </a:r>
              <a:endParaRPr dirty="0"/>
            </a:p>
            <a:p>
              <a:pPr algn="l" defTabSz="685800">
                <a:tabLst>
                  <a:tab pos="368300" algn="l"/>
                </a:tabLst>
                <a:defRPr sz="2200" b="1">
                  <a:solidFill>
                    <a:srgbClr val="000000"/>
                  </a:solidFill>
                  <a:latin typeface="Menlo Regular"/>
                  <a:ea typeface="Menlo Regular"/>
                  <a:cs typeface="Menlo Regular"/>
                  <a:sym typeface="Menlo Regular"/>
                </a:defRPr>
              </a:pPr>
              <a:r>
                <a:rPr dirty="0"/>
                <a:t>{</a:t>
              </a:r>
            </a:p>
            <a:p>
              <a:pPr algn="l" defTabSz="685800">
                <a:tabLst>
                  <a:tab pos="368300" algn="l"/>
                </a:tabLst>
                <a:defRPr sz="2200" b="1">
                  <a:solidFill>
                    <a:srgbClr val="BB2CA2"/>
                  </a:solidFill>
                  <a:latin typeface="Menlo Regular"/>
                  <a:ea typeface="Menlo Regular"/>
                  <a:cs typeface="Menlo Regular"/>
                  <a:sym typeface="Menlo Regular"/>
                </a:defRPr>
              </a:pPr>
              <a:r>
                <a:rPr dirty="0"/>
                <a:t>public</a:t>
              </a:r>
              <a:r>
                <a:rPr dirty="0">
                  <a:solidFill>
                    <a:srgbClr val="000000"/>
                  </a:solidFill>
                </a:rPr>
                <a:t>:</a:t>
              </a:r>
            </a:p>
            <a:p>
              <a:pPr algn="l" defTabSz="685800">
                <a:tabLst>
                  <a:tab pos="368300" algn="l"/>
                </a:tabLst>
                <a:defRPr sz="2200" b="1">
                  <a:solidFill>
                    <a:srgbClr val="000000"/>
                  </a:solidFill>
                  <a:latin typeface="Menlo Regular"/>
                  <a:ea typeface="Menlo Regular"/>
                  <a:cs typeface="Menlo Regular"/>
                  <a:sym typeface="Menlo Regular"/>
                </a:defRPr>
              </a:pPr>
              <a:r>
                <a:rPr dirty="0"/>
                <a:t>   </a:t>
              </a:r>
              <a:r>
                <a:rPr dirty="0">
                  <a:solidFill>
                    <a:srgbClr val="BB2CA2"/>
                  </a:solidFill>
                </a:rPr>
                <a:t>virtual</a:t>
              </a:r>
              <a:r>
                <a:rPr dirty="0"/>
                <a:t> </a:t>
              </a:r>
              <a:r>
                <a:rPr dirty="0">
                  <a:solidFill>
                    <a:srgbClr val="BB2CA2"/>
                  </a:solidFill>
                </a:rPr>
                <a:t>bool</a:t>
              </a:r>
              <a:r>
                <a:rPr dirty="0"/>
                <a:t> </a:t>
              </a:r>
              <a:r>
                <a:rPr dirty="0" err="1">
                  <a:solidFill>
                    <a:srgbClr val="FF2600"/>
                  </a:solidFill>
                </a:rPr>
                <a:t>isEmpty</a:t>
              </a:r>
              <a:r>
                <a:rPr dirty="0"/>
                <a:t>() </a:t>
              </a:r>
              <a:r>
                <a:rPr dirty="0">
                  <a:solidFill>
                    <a:srgbClr val="BB2CA2"/>
                  </a:solidFill>
                </a:rPr>
                <a:t>const</a:t>
              </a:r>
              <a:r>
                <a:rPr dirty="0"/>
                <a:t> = </a:t>
              </a:r>
              <a:r>
                <a:rPr dirty="0">
                  <a:solidFill>
                    <a:srgbClr val="272AD8"/>
                  </a:solidFill>
                </a:rPr>
                <a:t>0</a:t>
              </a:r>
              <a:r>
                <a:rPr dirty="0"/>
                <a:t>;</a:t>
              </a:r>
            </a:p>
            <a:p>
              <a:pPr algn="l" defTabSz="685800">
                <a:tabLst>
                  <a:tab pos="368300" algn="l"/>
                </a:tabLst>
                <a:defRPr sz="2200" b="1">
                  <a:solidFill>
                    <a:srgbClr val="000000"/>
                  </a:solidFill>
                  <a:latin typeface="Menlo Regular"/>
                  <a:ea typeface="Menlo Regular"/>
                  <a:cs typeface="Menlo Regular"/>
                  <a:sym typeface="Menlo Regular"/>
                </a:defRPr>
              </a:pPr>
              <a:r>
                <a:rPr dirty="0"/>
                <a:t>   </a:t>
              </a:r>
              <a:r>
                <a:rPr dirty="0">
                  <a:solidFill>
                    <a:srgbClr val="BB2CA2"/>
                  </a:solidFill>
                </a:rPr>
                <a:t>virtual</a:t>
              </a:r>
              <a:r>
                <a:rPr dirty="0"/>
                <a:t> </a:t>
              </a:r>
              <a:r>
                <a:rPr dirty="0">
                  <a:solidFill>
                    <a:srgbClr val="BB2CA2"/>
                  </a:solidFill>
                </a:rPr>
                <a:t>int</a:t>
              </a:r>
              <a:r>
                <a:rPr dirty="0"/>
                <a:t> </a:t>
              </a:r>
              <a:r>
                <a:rPr dirty="0" err="1">
                  <a:solidFill>
                    <a:srgbClr val="FF2600"/>
                  </a:solidFill>
                </a:rPr>
                <a:t>getLength</a:t>
              </a:r>
              <a:r>
                <a:rPr dirty="0"/>
                <a:t>() </a:t>
              </a:r>
              <a:r>
                <a:rPr dirty="0">
                  <a:solidFill>
                    <a:srgbClr val="BB2CA2"/>
                  </a:solidFill>
                </a:rPr>
                <a:t>const</a:t>
              </a:r>
              <a:r>
                <a:rPr dirty="0"/>
                <a:t> = </a:t>
              </a:r>
              <a:r>
                <a:rPr dirty="0">
                  <a:solidFill>
                    <a:srgbClr val="272AD8"/>
                  </a:solidFill>
                </a:rPr>
                <a:t>0</a:t>
              </a:r>
              <a:r>
                <a:rPr dirty="0"/>
                <a:t>;</a:t>
              </a:r>
            </a:p>
            <a:p>
              <a:pPr algn="l" defTabSz="685800">
                <a:tabLst>
                  <a:tab pos="368300" algn="l"/>
                </a:tabLst>
                <a:defRPr sz="2200" b="1">
                  <a:solidFill>
                    <a:srgbClr val="000000"/>
                  </a:solidFill>
                  <a:latin typeface="Menlo Regular"/>
                  <a:ea typeface="Menlo Regular"/>
                  <a:cs typeface="Menlo Regular"/>
                  <a:sym typeface="Menlo Regular"/>
                </a:defRPr>
              </a:pPr>
              <a:r>
                <a:rPr dirty="0"/>
                <a:t>   </a:t>
              </a:r>
              <a:r>
                <a:rPr sz="2000" dirty="0">
                  <a:solidFill>
                    <a:srgbClr val="BB2CA2"/>
                  </a:solidFill>
                </a:rPr>
                <a:t>virtual</a:t>
              </a:r>
              <a:r>
                <a:rPr dirty="0"/>
                <a:t> </a:t>
              </a:r>
              <a:r>
                <a:rPr dirty="0">
                  <a:solidFill>
                    <a:srgbClr val="BB2CA2"/>
                  </a:solidFill>
                </a:rPr>
                <a:t>bool</a:t>
              </a:r>
              <a:r>
                <a:rPr dirty="0"/>
                <a:t> </a:t>
              </a:r>
              <a:r>
                <a:rPr dirty="0">
                  <a:solidFill>
                    <a:srgbClr val="FF2600"/>
                  </a:solidFill>
                </a:rPr>
                <a:t>insert</a:t>
              </a:r>
              <a:r>
                <a:rPr dirty="0"/>
                <a:t>(</a:t>
              </a:r>
              <a:r>
                <a:rPr dirty="0">
                  <a:solidFill>
                    <a:srgbClr val="BB2CA2"/>
                  </a:solidFill>
                </a:rPr>
                <a:t>int</a:t>
              </a:r>
              <a:r>
                <a:rPr dirty="0"/>
                <a:t> position, </a:t>
              </a:r>
              <a:r>
                <a:rPr dirty="0">
                  <a:solidFill>
                    <a:srgbClr val="BB2CA2"/>
                  </a:solidFill>
                </a:rPr>
                <a:t>const</a:t>
              </a:r>
              <a:r>
                <a:rPr dirty="0"/>
                <a:t> ItemType&amp; </a:t>
              </a:r>
              <a:r>
                <a:rPr dirty="0" err="1"/>
                <a:t>someItem</a:t>
              </a:r>
              <a:r>
                <a:rPr dirty="0"/>
                <a:t>) = </a:t>
              </a:r>
              <a:r>
                <a:rPr dirty="0">
                  <a:solidFill>
                    <a:srgbClr val="272AD8"/>
                  </a:solidFill>
                </a:rPr>
                <a:t>0</a:t>
              </a:r>
              <a:r>
                <a:rPr dirty="0"/>
                <a:t>;</a:t>
              </a:r>
            </a:p>
            <a:p>
              <a:pPr algn="l" defTabSz="685800">
                <a:tabLst>
                  <a:tab pos="368300" algn="l"/>
                </a:tabLst>
                <a:defRPr sz="2200" b="1">
                  <a:solidFill>
                    <a:srgbClr val="000000"/>
                  </a:solidFill>
                  <a:latin typeface="Menlo Regular"/>
                  <a:ea typeface="Menlo Regular"/>
                  <a:cs typeface="Menlo Regular"/>
                  <a:sym typeface="Menlo Regular"/>
                </a:defRPr>
              </a:pPr>
              <a:r>
                <a:rPr dirty="0"/>
                <a:t>   </a:t>
              </a:r>
              <a:r>
                <a:rPr dirty="0">
                  <a:solidFill>
                    <a:srgbClr val="BB2CA2"/>
                  </a:solidFill>
                </a:rPr>
                <a:t>virtual</a:t>
              </a:r>
              <a:r>
                <a:rPr dirty="0"/>
                <a:t> </a:t>
              </a:r>
              <a:r>
                <a:rPr dirty="0">
                  <a:solidFill>
                    <a:srgbClr val="BB2CA2"/>
                  </a:solidFill>
                </a:rPr>
                <a:t>bool</a:t>
              </a:r>
              <a:r>
                <a:rPr dirty="0"/>
                <a:t> </a:t>
              </a:r>
              <a:r>
                <a:rPr dirty="0">
                  <a:solidFill>
                    <a:srgbClr val="FF2600"/>
                  </a:solidFill>
                </a:rPr>
                <a:t>remove</a:t>
              </a:r>
              <a:r>
                <a:rPr dirty="0"/>
                <a:t>(</a:t>
              </a:r>
              <a:r>
                <a:rPr dirty="0">
                  <a:solidFill>
                    <a:srgbClr val="BB2CA2"/>
                  </a:solidFill>
                </a:rPr>
                <a:t>int</a:t>
              </a:r>
              <a:r>
                <a:rPr dirty="0"/>
                <a:t> position) = </a:t>
              </a:r>
              <a:r>
                <a:rPr dirty="0">
                  <a:solidFill>
                    <a:srgbClr val="272AD8"/>
                  </a:solidFill>
                </a:rPr>
                <a:t>0</a:t>
              </a:r>
              <a:r>
                <a:rPr dirty="0"/>
                <a:t>;</a:t>
              </a:r>
            </a:p>
            <a:p>
              <a:pPr algn="l" defTabSz="685800">
                <a:tabLst>
                  <a:tab pos="368300" algn="l"/>
                </a:tabLst>
                <a:defRPr sz="2200" b="1">
                  <a:solidFill>
                    <a:srgbClr val="000000"/>
                  </a:solidFill>
                  <a:latin typeface="Menlo Regular"/>
                  <a:ea typeface="Menlo Regular"/>
                  <a:cs typeface="Menlo Regular"/>
                  <a:sym typeface="Menlo Regular"/>
                </a:defRPr>
              </a:pPr>
              <a:r>
                <a:rPr dirty="0"/>
                <a:t>   </a:t>
              </a:r>
              <a:r>
                <a:rPr dirty="0">
                  <a:solidFill>
                    <a:srgbClr val="BB2CA2"/>
                  </a:solidFill>
                </a:rPr>
                <a:t>virtual</a:t>
              </a:r>
              <a:r>
                <a:rPr dirty="0"/>
                <a:t> </a:t>
              </a:r>
              <a:r>
                <a:rPr dirty="0">
                  <a:solidFill>
                    <a:srgbClr val="BB2CA2"/>
                  </a:solidFill>
                </a:rPr>
                <a:t>void</a:t>
              </a:r>
              <a:r>
                <a:rPr dirty="0"/>
                <a:t> </a:t>
              </a:r>
              <a:r>
                <a:rPr dirty="0">
                  <a:solidFill>
                    <a:srgbClr val="FF2600"/>
                  </a:solidFill>
                </a:rPr>
                <a:t>clear</a:t>
              </a:r>
              <a:r>
                <a:rPr dirty="0"/>
                <a:t>() = </a:t>
              </a:r>
              <a:r>
                <a:rPr dirty="0">
                  <a:solidFill>
                    <a:srgbClr val="272AD8"/>
                  </a:solidFill>
                </a:rPr>
                <a:t>0</a:t>
              </a:r>
              <a:r>
                <a:rPr dirty="0"/>
                <a:t>;</a:t>
              </a:r>
            </a:p>
            <a:p>
              <a:pPr algn="l" defTabSz="685800">
                <a:tabLst>
                  <a:tab pos="368300" algn="l"/>
                </a:tabLst>
                <a:defRPr sz="2200" b="1">
                  <a:solidFill>
                    <a:srgbClr val="000000"/>
                  </a:solidFill>
                  <a:latin typeface="Menlo Regular"/>
                  <a:ea typeface="Menlo Regular"/>
                  <a:cs typeface="Menlo Regular"/>
                  <a:sym typeface="Menlo Regular"/>
                </a:defRPr>
              </a:pPr>
              <a:r>
                <a:rPr dirty="0"/>
                <a:t>   </a:t>
              </a:r>
              <a:r>
                <a:rPr dirty="0">
                  <a:solidFill>
                    <a:srgbClr val="BB2CA2"/>
                  </a:solidFill>
                </a:rPr>
                <a:t>virtual</a:t>
              </a:r>
              <a:r>
                <a:rPr dirty="0"/>
                <a:t> ItemType </a:t>
              </a:r>
              <a:r>
                <a:rPr dirty="0" err="1">
                  <a:solidFill>
                    <a:srgbClr val="FF2600"/>
                  </a:solidFill>
                </a:rPr>
                <a:t>getEntry</a:t>
              </a:r>
              <a:r>
                <a:rPr dirty="0"/>
                <a:t>(</a:t>
              </a:r>
              <a:r>
                <a:rPr dirty="0">
                  <a:solidFill>
                    <a:srgbClr val="BB2CA2"/>
                  </a:solidFill>
                </a:rPr>
                <a:t>int</a:t>
              </a:r>
              <a:r>
                <a:rPr dirty="0"/>
                <a:t> position) </a:t>
              </a:r>
              <a:r>
                <a:rPr dirty="0">
                  <a:solidFill>
                    <a:srgbClr val="BB2CA2"/>
                  </a:solidFill>
                </a:rPr>
                <a:t>const</a:t>
              </a:r>
              <a:r>
                <a:rPr dirty="0"/>
                <a:t> = </a:t>
              </a:r>
              <a:r>
                <a:rPr dirty="0">
                  <a:solidFill>
                    <a:srgbClr val="272AD8"/>
                  </a:solidFill>
                </a:rPr>
                <a:t>0</a:t>
              </a:r>
              <a:r>
                <a:rPr dirty="0"/>
                <a:t>;</a:t>
              </a:r>
            </a:p>
            <a:p>
              <a:pPr algn="l" defTabSz="685800">
                <a:tabLst>
                  <a:tab pos="368300" algn="l"/>
                </a:tabLst>
                <a:defRPr sz="2200" b="1">
                  <a:solidFill>
                    <a:srgbClr val="000000"/>
                  </a:solidFill>
                  <a:latin typeface="Menlo Regular"/>
                  <a:ea typeface="Menlo Regular"/>
                  <a:cs typeface="Menlo Regular"/>
                  <a:sym typeface="Menlo Regular"/>
                </a:defRPr>
              </a:pPr>
              <a:r>
                <a:rPr dirty="0"/>
                <a:t>   </a:t>
              </a:r>
              <a:r>
                <a:rPr dirty="0">
                  <a:solidFill>
                    <a:srgbClr val="BB2CA2"/>
                  </a:solidFill>
                </a:rPr>
                <a:t>virtual</a:t>
              </a:r>
              <a:r>
                <a:rPr dirty="0"/>
                <a:t> ~</a:t>
              </a:r>
              <a:r>
                <a:rPr dirty="0" err="1"/>
                <a:t>ListInterface</a:t>
              </a:r>
              <a:r>
                <a:rPr dirty="0"/>
                <a:t>() {  }</a:t>
              </a:r>
            </a:p>
            <a:p>
              <a:pPr algn="l" defTabSz="685800">
                <a:tabLst>
                  <a:tab pos="368300" algn="l"/>
                </a:tabLst>
                <a:defRPr sz="2200" b="1">
                  <a:solidFill>
                    <a:srgbClr val="008400"/>
                  </a:solidFill>
                  <a:latin typeface="Menlo Regular"/>
                  <a:ea typeface="Menlo Regular"/>
                  <a:cs typeface="Menlo Regular"/>
                  <a:sym typeface="Menlo Regular"/>
                </a:defRPr>
              </a:pPr>
              <a:r>
                <a:rPr dirty="0">
                  <a:solidFill>
                    <a:srgbClr val="000000"/>
                  </a:solidFill>
                </a:rPr>
                <a:t>}; </a:t>
              </a:r>
              <a:r>
                <a:rPr dirty="0"/>
                <a:t>// end </a:t>
              </a:r>
              <a:r>
                <a:rPr dirty="0" err="1"/>
                <a:t>ListInterface</a:t>
              </a:r>
              <a:endParaRPr dirty="0"/>
            </a:p>
          </p:txBody>
        </p:sp>
      </p:grpSp>
    </p:spTree>
  </p:cSld>
  <p:clrMapOvr>
    <a:masterClrMapping/>
  </p:clrMapOvr>
  <mc:AlternateContent xmlns:mc="http://schemas.openxmlformats.org/markup-compatibility/2006" xmlns:p14="http://schemas.microsoft.com/office/powerpoint/2010/main">
    <mc:Choice Requires="p14">
      <p:transition>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C -0.000242 0.114330 0.120648 0.109698 0.244786 0.085135 C 0.368923 0.060573 0.496309 0.016082 0.509058 0.050694" pathEditMode="relative">
                                      <p:cBhvr>
                                        <p:cTn id="6" dur="750" fill="hold"/>
                                        <p:tgtEl>
                                          <p:spTgt spid="162"/>
                                        </p:tgtEl>
                                        <p:attrNameLst>
                                          <p:attrName>ppt_x</p:attrName>
                                          <p:attrName>ppt_y</p:attrName>
                                        </p:attrNameLst>
                                      </p:cBhvr>
                                    </p:animMotion>
                                  </p:childTnLst>
                                </p:cTn>
                              </p:par>
                            </p:childTnLst>
                          </p:cTn>
                        </p:par>
                        <p:par>
                          <p:cTn id="7" fill="hold">
                            <p:stCondLst>
                              <p:cond delay="750"/>
                            </p:stCondLst>
                            <p:childTnLst>
                              <p:par>
                                <p:cTn id="8" presetID="-1" presetClass="path" presetSubtype="0" accel="50000" decel="50000" fill="hold" nodeType="withEffect">
                                  <p:stCondLst>
                                    <p:cond delay="300"/>
                                  </p:stCondLst>
                                  <p:childTnLst>
                                    <p:animMotion origin="layout" path="M 0.000000 0.000000 L -0.000167 -0.047917" pathEditMode="relative">
                                      <p:cBhvr>
                                        <p:cTn id="9" dur="500" fill="hold"/>
                                        <p:tgtEl>
                                          <p:spTgt spid="160"/>
                                        </p:tgtEl>
                                        <p:attrNameLst>
                                          <p:attrName>ppt_x</p:attrName>
                                          <p:attrName>ppt_y</p:attrName>
                                        </p:attrNameLst>
                                      </p:cBhvr>
                                    </p:animMotion>
                                  </p:childTnLst>
                                </p:cTn>
                              </p:par>
                            </p:childTnLst>
                          </p:cTn>
                        </p:par>
                        <p:par>
                          <p:cTn id="10" fill="hold">
                            <p:stCondLst>
                              <p:cond delay="1550"/>
                            </p:stCondLst>
                            <p:childTnLst>
                              <p:par>
                                <p:cTn id="11" presetID="-1" presetClass="path" presetSubtype="0" accel="50000" decel="50000" fill="hold" nodeType="withEffect">
                                  <p:stCondLst>
                                    <p:cond delay="300"/>
                                  </p:stCondLst>
                                  <p:childTnLst>
                                    <p:animMotion origin="layout" path="M 0.000000 0.000000 L -0.000167 -0.047917" pathEditMode="relative">
                                      <p:cBhvr>
                                        <p:cTn id="12" dur="500" fill="hold"/>
                                        <p:tgtEl>
                                          <p:spTgt spid="159"/>
                                        </p:tgtEl>
                                        <p:attrNameLst>
                                          <p:attrName>ppt_x</p:attrName>
                                          <p:attrName>ppt_y</p:attrName>
                                        </p:attrNameLst>
                                      </p:cBhvr>
                                    </p:animMotion>
                                  </p:childTnLst>
                                </p:cTn>
                              </p:par>
                            </p:childTnLst>
                          </p:cTn>
                        </p:par>
                        <p:par>
                          <p:cTn id="13" fill="hold">
                            <p:stCondLst>
                              <p:cond delay="2350"/>
                            </p:stCondLst>
                            <p:childTnLst>
                              <p:par>
                                <p:cTn id="14" presetID="-1" presetClass="path" presetSubtype="0" accel="50000" decel="50000" fill="hold" nodeType="withEffect">
                                  <p:stCondLst>
                                    <p:cond delay="300"/>
                                  </p:stCondLst>
                                  <p:childTnLst>
                                    <p:animMotion origin="layout" path="M 0.000000 0.000000 L -0.000167 -0.048958" pathEditMode="relative">
                                      <p:cBhvr>
                                        <p:cTn id="15" dur="500" fill="hold"/>
                                        <p:tgtEl>
                                          <p:spTgt spid="161"/>
                                        </p:tgtEl>
                                        <p:attrNameLst>
                                          <p:attrName>ppt_x</p:attrName>
                                          <p:attrName>ppt_y</p:attrName>
                                        </p:attrNameLst>
                                      </p:cBhvr>
                                    </p:animMotion>
                                  </p:childTnLst>
                                </p:cTn>
                              </p:par>
                            </p:childTnLst>
                          </p:cTn>
                        </p:par>
                        <p:par>
                          <p:cTn id="16" fill="hold">
                            <p:stCondLst>
                              <p:cond delay="3150"/>
                            </p:stCondLst>
                            <p:childTnLst>
                              <p:par>
                                <p:cTn id="17" presetID="10" presetClass="exit" fill="hold" grpId="0" nodeType="afterEffect">
                                  <p:stCondLst>
                                    <p:cond delay="0"/>
                                  </p:stCondLst>
                                  <p:iterate>
                                    <p:tmAbs val="0"/>
                                  </p:iterate>
                                  <p:childTnLst>
                                    <p:animEffect transition="out" filter="fade">
                                      <p:cBhvr>
                                        <p:cTn id="18" dur="500" fill="hold"/>
                                        <p:tgtEl>
                                          <p:spTgt spid="162"/>
                                        </p:tgtEl>
                                      </p:cBhvr>
                                    </p:animEffect>
                                    <p:set>
                                      <p:cBhvr>
                                        <p:cTn id="19" fill="hold">
                                          <p:stCondLst>
                                            <p:cond delay="499"/>
                                          </p:stCondLst>
                                        </p:cTn>
                                        <p:tgtEl>
                                          <p:spTgt spid="16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100"/>
                                  </p:iterate>
                                  <p:childTnLst>
                                    <p:set>
                                      <p:cBhvr>
                                        <p:cTn id="23" fill="hold"/>
                                        <p:tgtEl>
                                          <p:spTgt spid="156">
                                            <p:txEl>
                                              <p:pRg st="8" end="8"/>
                                            </p:txEl>
                                          </p:spTgt>
                                        </p:tgtEl>
                                        <p:attrNameLst>
                                          <p:attrName>style.visibility</p:attrName>
                                        </p:attrNameLst>
                                      </p:cBhvr>
                                      <p:to>
                                        <p:strVal val="visible"/>
                                      </p:to>
                                    </p:set>
                                  </p:childTnLst>
                                </p:cTn>
                              </p:par>
                            </p:childTnLst>
                          </p:cTn>
                        </p:par>
                        <p:par>
                          <p:cTn id="24" fill="hold">
                            <p:stCondLst>
                              <p:cond delay="2200"/>
                            </p:stCondLst>
                            <p:childTnLst>
                              <p:par>
                                <p:cTn id="25" presetID="-1" presetClass="path" presetSubtype="0" accel="50000" decel="50000" fill="hold" nodeType="withEffect">
                                  <p:stCondLst>
                                    <p:cond delay="300"/>
                                  </p:stCondLst>
                                  <p:childTnLst>
                                    <p:animMotion origin="layout" path="M -0.000167 -0.047917 C -0.000167 -0.047917 0.176286 0.143691 0.267021 0.146528 C 0.384103 0.150188 0.424667 -0.004861 0.663114 -0.004861" pathEditMode="relative">
                                      <p:cBhvr>
                                        <p:cTn id="26" dur="750" fill="hold"/>
                                        <p:tgtEl>
                                          <p:spTgt spid="159"/>
                                        </p:tgtEl>
                                        <p:attrNameLst>
                                          <p:attrName>ppt_x</p:attrName>
                                          <p:attrName>ppt_y</p:attrName>
                                        </p:attrNameLst>
                                      </p:cBhvr>
                                    </p:animMotion>
                                  </p:childTnLst>
                                </p:cTn>
                              </p:par>
                            </p:childTnLst>
                          </p:cTn>
                        </p:par>
                        <p:par>
                          <p:cTn id="27" fill="hold">
                            <p:stCondLst>
                              <p:cond delay="3250"/>
                            </p:stCondLst>
                            <p:childTnLst>
                              <p:par>
                                <p:cTn id="28" presetID="10" presetClass="exit" fill="hold" grpId="0" nodeType="afterEffect">
                                  <p:stCondLst>
                                    <p:cond delay="0"/>
                                  </p:stCondLst>
                                  <p:iterate>
                                    <p:tmAbs val="0"/>
                                  </p:iterate>
                                  <p:childTnLst>
                                    <p:animEffect transition="out" filter="fade">
                                      <p:cBhvr>
                                        <p:cTn id="29" dur="500" fill="hold"/>
                                        <p:tgtEl>
                                          <p:spTgt spid="159"/>
                                        </p:tgtEl>
                                      </p:cBhvr>
                                    </p:animEffect>
                                    <p:set>
                                      <p:cBhvr>
                                        <p:cTn id="30" fill="hold">
                                          <p:stCondLst>
                                            <p:cond delay="499"/>
                                          </p:stCondLst>
                                        </p:cTn>
                                        <p:tgtEl>
                                          <p:spTgt spid="159"/>
                                        </p:tgtEl>
                                        <p:attrNameLst>
                                          <p:attrName>style.visibility</p:attrName>
                                        </p:attrNameLst>
                                      </p:cBhvr>
                                      <p:to>
                                        <p:strVal val="hidden"/>
                                      </p:to>
                                    </p:set>
                                  </p:childTnLst>
                                </p:cTn>
                              </p:par>
                            </p:childTnLst>
                          </p:cTn>
                        </p:par>
                        <p:par>
                          <p:cTn id="31" fill="hold">
                            <p:stCondLst>
                              <p:cond delay="3750"/>
                            </p:stCondLst>
                            <p:childTnLst>
                              <p:par>
                                <p:cTn id="32" presetID="10" presetClass="entr" fill="hold" grpId="0" nodeType="afterEffect">
                                  <p:stCondLst>
                                    <p:cond delay="0"/>
                                  </p:stCondLst>
                                  <p:iterate>
                                    <p:tmAbs val="0"/>
                                  </p:iterate>
                                  <p:childTnLst>
                                    <p:set>
                                      <p:cBhvr>
                                        <p:cTn id="33" fill="hold"/>
                                        <p:tgtEl>
                                          <p:spTgt spid="163"/>
                                        </p:tgtEl>
                                        <p:attrNameLst>
                                          <p:attrName>style.visibility</p:attrName>
                                        </p:attrNameLst>
                                      </p:cBhvr>
                                      <p:to>
                                        <p:strVal val="visible"/>
                                      </p:to>
                                    </p:set>
                                    <p:animEffect transition="in" filter="fade">
                                      <p:cBhvr>
                                        <p:cTn id="34" dur="500"/>
                                        <p:tgtEl>
                                          <p:spTgt spid="163"/>
                                        </p:tgtEl>
                                      </p:cBhvr>
                                    </p:animEffect>
                                  </p:childTnLst>
                                </p:cTn>
                              </p:par>
                            </p:childTnLst>
                          </p:cTn>
                        </p:par>
                        <p:par>
                          <p:cTn id="35" fill="hold">
                            <p:stCondLst>
                              <p:cond delay="4250"/>
                            </p:stCondLst>
                            <p:childTnLst>
                              <p:par>
                                <p:cTn id="36" presetID="-1" presetClass="path" presetSubtype="0" accel="50000" decel="50000" fill="hold" nodeType="afterEffect">
                                  <p:stCondLst>
                                    <p:cond delay="0"/>
                                  </p:stCondLst>
                                  <p:childTnLst>
                                    <p:animMotion origin="layout" path="M 0.000000 0.000000 C 0.000000 0.000000 -0.090144 -0.147001 -0.184041 -0.138194 C -0.270190 -0.130114 -0.348285 -0.170983 -0.454903 -0.065972 C -0.564307 0.041782 -0.663139 -0.040820 -0.663672 -0.040820" pathEditMode="relative">
                                      <p:cBhvr>
                                        <p:cTn id="37" dur="750" fill="hold"/>
                                        <p:tgtEl>
                                          <p:spTgt spid="163"/>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100"/>
                                  </p:iterate>
                                  <p:childTnLst>
                                    <p:set>
                                      <p:cBhvr>
                                        <p:cTn id="41" fill="hold"/>
                                        <p:tgtEl>
                                          <p:spTgt spid="156">
                                            <p:txEl>
                                              <p:pRg st="9" end="9"/>
                                            </p:txEl>
                                          </p:spTgt>
                                        </p:tgtEl>
                                        <p:attrNameLst>
                                          <p:attrName>style.visibility</p:attrName>
                                        </p:attrNameLst>
                                      </p:cBhvr>
                                      <p:to>
                                        <p:strVal val="visible"/>
                                      </p:to>
                                    </p:set>
                                  </p:childTnLst>
                                </p:cTn>
                              </p:par>
                            </p:childTnLst>
                          </p:cTn>
                        </p:par>
                        <p:par>
                          <p:cTn id="42" fill="hold">
                            <p:stCondLst>
                              <p:cond delay="4000"/>
                            </p:stCondLst>
                            <p:childTnLst>
                              <p:par>
                                <p:cTn id="43" presetID="1" presetClass="entr" presetSubtype="0" fill="hold" grpId="0" nodeType="afterEffect">
                                  <p:stCondLst>
                                    <p:cond delay="0"/>
                                  </p:stCondLst>
                                  <p:iterate type="lt">
                                    <p:tmAbs val="100"/>
                                  </p:iterate>
                                  <p:childTnLst>
                                    <p:set>
                                      <p:cBhvr>
                                        <p:cTn id="44" fill="hold"/>
                                        <p:tgtEl>
                                          <p:spTgt spid="156">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fill="hold" grpId="0" nodeType="clickEffect">
                                  <p:stCondLst>
                                    <p:cond delay="0"/>
                                  </p:stCondLst>
                                  <p:iterate>
                                    <p:tmAbs val="0"/>
                                  </p:iterate>
                                  <p:childTnLst>
                                    <p:set>
                                      <p:cBhvr>
                                        <p:cTn id="48" fill="hold"/>
                                        <p:tgtEl>
                                          <p:spTgt spid="152"/>
                                        </p:tgtEl>
                                        <p:attrNameLst>
                                          <p:attrName>style.visibility</p:attrName>
                                        </p:attrNameLst>
                                      </p:cBhvr>
                                      <p:to>
                                        <p:strVal val="visible"/>
                                      </p:to>
                                    </p:set>
                                    <p:animEffect transition="in" filter="fade">
                                      <p:cBhvr>
                                        <p:cTn id="49" dur="500"/>
                                        <p:tgtEl>
                                          <p:spTgt spid="152"/>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fill="hold"/>
                                        <p:tgtEl>
                                          <p:spTgt spid="1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100"/>
                                  </p:iterate>
                                  <p:childTnLst>
                                    <p:set>
                                      <p:cBhvr>
                                        <p:cTn id="56" fill="hold"/>
                                        <p:tgtEl>
                                          <p:spTgt spid="156">
                                            <p:txEl>
                                              <p:pRg st="12" end="12"/>
                                            </p:txEl>
                                          </p:spTgt>
                                        </p:tgtEl>
                                        <p:attrNameLst>
                                          <p:attrName>style.visibility</p:attrName>
                                        </p:attrNameLst>
                                      </p:cBhvr>
                                      <p:to>
                                        <p:strVal val="visible"/>
                                      </p:to>
                                    </p:set>
                                  </p:childTnLst>
                                </p:cTn>
                              </p:par>
                            </p:childTnLst>
                          </p:cTn>
                        </p:par>
                        <p:par>
                          <p:cTn id="57" fill="hold">
                            <p:stCondLst>
                              <p:cond delay="4500"/>
                            </p:stCondLst>
                            <p:childTnLst>
                              <p:par>
                                <p:cTn id="58" presetID="1" presetClass="entr" presetSubtype="0" fill="hold" grpId="0" nodeType="afterEffect">
                                  <p:stCondLst>
                                    <p:cond delay="0"/>
                                  </p:stCondLst>
                                  <p:iterate type="lt">
                                    <p:tmAbs val="100"/>
                                  </p:iterate>
                                  <p:childTnLst>
                                    <p:set>
                                      <p:cBhvr>
                                        <p:cTn id="59" fill="hold"/>
                                        <p:tgtEl>
                                          <p:spTgt spid="156">
                                            <p:txEl>
                                              <p:pRg st="13" end="13"/>
                                            </p:txEl>
                                          </p:spTgt>
                                        </p:tgtEl>
                                        <p:attrNameLst>
                                          <p:attrName>style.visibility</p:attrName>
                                        </p:attrNameLst>
                                      </p:cBhvr>
                                      <p:to>
                                        <p:strVal val="visible"/>
                                      </p:to>
                                    </p:set>
                                  </p:childTnLst>
                                </p:cTn>
                              </p:par>
                            </p:childTnLst>
                          </p:cTn>
                        </p:par>
                        <p:par>
                          <p:cTn id="60" fill="hold">
                            <p:stCondLst>
                              <p:cond delay="8700"/>
                            </p:stCondLst>
                            <p:childTnLst>
                              <p:par>
                                <p:cTn id="61" presetID="1" presetClass="entr" presetSubtype="0" fill="hold" grpId="0" nodeType="afterEffect">
                                  <p:stCondLst>
                                    <p:cond delay="0"/>
                                  </p:stCondLst>
                                  <p:iterate type="lt">
                                    <p:tmAbs val="100"/>
                                  </p:iterate>
                                  <p:childTnLst>
                                    <p:set>
                                      <p:cBhvr>
                                        <p:cTn id="62" fill="hold"/>
                                        <p:tgtEl>
                                          <p:spTgt spid="156">
                                            <p:txEl>
                                              <p:pRg st="14" end="14"/>
                                            </p:txEl>
                                          </p:spTgt>
                                        </p:tgtEl>
                                        <p:attrNameLst>
                                          <p:attrName>style.visibility</p:attrName>
                                        </p:attrNameLst>
                                      </p:cBhvr>
                                      <p:to>
                                        <p:strVal val="visible"/>
                                      </p:to>
                                    </p:set>
                                  </p:childTnLst>
                                </p:cTn>
                              </p:par>
                            </p:childTnLst>
                          </p:cTn>
                        </p:par>
                        <p:par>
                          <p:cTn id="63" fill="hold">
                            <p:stCondLst>
                              <p:cond delay="14100"/>
                            </p:stCondLst>
                            <p:childTnLst>
                              <p:par>
                                <p:cTn id="64" presetID="1" presetClass="entr" presetSubtype="0" fill="hold" grpId="0" nodeType="afterEffect">
                                  <p:stCondLst>
                                    <p:cond delay="0"/>
                                  </p:stCondLst>
                                  <p:iterate type="lt">
                                    <p:tmAbs val="100"/>
                                  </p:iterate>
                                  <p:childTnLst>
                                    <p:set>
                                      <p:cBhvr>
                                        <p:cTn id="65" fill="hold"/>
                                        <p:tgtEl>
                                          <p:spTgt spid="156">
                                            <p:txEl>
                                              <p:pRg st="15" end="15"/>
                                            </p:txEl>
                                          </p:spTgt>
                                        </p:tgtEl>
                                        <p:attrNameLst>
                                          <p:attrName>style.visibility</p:attrName>
                                        </p:attrNameLst>
                                      </p:cBhvr>
                                      <p:to>
                                        <p:strVal val="visible"/>
                                      </p:to>
                                    </p:set>
                                  </p:childTnLst>
                                </p:cTn>
                              </p:par>
                            </p:childTnLst>
                          </p:cTn>
                        </p:par>
                        <p:par>
                          <p:cTn id="66" fill="hold">
                            <p:stCondLst>
                              <p:cond delay="20800"/>
                            </p:stCondLst>
                            <p:childTnLst>
                              <p:par>
                                <p:cTn id="67" presetID="1" presetClass="entr" presetSubtype="0" fill="hold" grpId="0" nodeType="afterEffect">
                                  <p:stCondLst>
                                    <p:cond delay="0"/>
                                  </p:stCondLst>
                                  <p:iterate type="lt">
                                    <p:tmAbs val="100"/>
                                  </p:iterate>
                                  <p:childTnLst>
                                    <p:set>
                                      <p:cBhvr>
                                        <p:cTn id="68" fill="hold"/>
                                        <p:tgtEl>
                                          <p:spTgt spid="165">
                                            <p:bg/>
                                          </p:spTgt>
                                        </p:tgtEl>
                                        <p:attrNameLst>
                                          <p:attrName>style.visibility</p:attrName>
                                        </p:attrNameLst>
                                      </p:cBhvr>
                                      <p:to>
                                        <p:strVal val="visible"/>
                                      </p:to>
                                    </p:set>
                                  </p:childTnLst>
                                </p:cTn>
                              </p:par>
                              <p:par>
                                <p:cTn id="69" presetID="1" presetClass="entr" presetSubtype="0" fill="hold" grpId="0" nodeType="withEffect">
                                  <p:stCondLst>
                                    <p:cond delay="0"/>
                                  </p:stCondLst>
                                  <p:iterate type="lt">
                                    <p:tmAbs val="100"/>
                                  </p:iterate>
                                  <p:childTnLst>
                                    <p:set>
                                      <p:cBhvr>
                                        <p:cTn id="70" fill="hold"/>
                                        <p:tgtEl>
                                          <p:spTgt spid="16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iterate type="lt">
                                    <p:tmAbs val="100"/>
                                  </p:iterate>
                                  <p:childTnLst>
                                    <p:set>
                                      <p:cBhvr>
                                        <p:cTn id="74" fill="hold"/>
                                        <p:tgtEl>
                                          <p:spTgt spid="165">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iterate type="lt">
                                    <p:tmAbs val="100"/>
                                  </p:iterate>
                                  <p:childTnLst>
                                    <p:set>
                                      <p:cBhvr>
                                        <p:cTn id="78" fill="hold"/>
                                        <p:tgtEl>
                                          <p:spTgt spid="165">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type="lt">
                                    <p:tmAbs val="100"/>
                                  </p:iterate>
                                  <p:childTnLst>
                                    <p:set>
                                      <p:cBhvr>
                                        <p:cTn id="82" fill="hold"/>
                                        <p:tgtEl>
                                          <p:spTgt spid="165">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type="lt">
                                    <p:tmAbs val="100"/>
                                  </p:iterate>
                                  <p:childTnLst>
                                    <p:set>
                                      <p:cBhvr>
                                        <p:cTn id="86" fill="hold"/>
                                        <p:tgtEl>
                                          <p:spTgt spid="1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advAuto="0"/>
      <p:bldP spid="156" grpId="0" build="p" bldLvl="5" animBg="1" advAuto="0"/>
      <p:bldP spid="159" grpId="0" animBg="1" advAuto="0"/>
      <p:bldP spid="162" grpId="0" animBg="1" advAuto="0"/>
      <p:bldP spid="163" grpId="0" animBg="1" advAuto="0"/>
      <p:bldP spid="164" grpId="0" animBg="1" advAuto="0"/>
      <p:bldP spid="165" grpId="0"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he ADT List"/>
          <p:cNvSpPr txBox="1">
            <a:spLocks noGrp="1"/>
          </p:cNvSpPr>
          <p:nvPr>
            <p:ph type="title"/>
          </p:nvPr>
        </p:nvSpPr>
        <p:spPr>
          <a:prstGeom prst="rect">
            <a:avLst/>
          </a:prstGeom>
        </p:spPr>
        <p:txBody>
          <a:bodyPr/>
          <a:lstStyle/>
          <a:p>
            <a:r>
              <a:t>The ADT List</a:t>
            </a:r>
          </a:p>
        </p:txBody>
      </p:sp>
      <p:sp>
        <p:nvSpPr>
          <p:cNvPr id="54" name="The ADT Bag…"/>
          <p:cNvSpPr txBox="1">
            <a:spLocks noGrp="1"/>
          </p:cNvSpPr>
          <p:nvPr>
            <p:ph type="body" idx="1"/>
          </p:nvPr>
        </p:nvSpPr>
        <p:spPr>
          <a:prstGeom prst="rect">
            <a:avLst/>
          </a:prstGeom>
        </p:spPr>
        <p:txBody>
          <a:bodyPr/>
          <a:lstStyle/>
          <a:p>
            <a:pPr>
              <a:buBlip>
                <a:blip r:embed="rId3"/>
              </a:buBlip>
            </a:pPr>
            <a:r>
              <a:t>The ADT Bag</a:t>
            </a:r>
          </a:p>
          <a:p>
            <a:pPr lvl="1">
              <a:buBlip>
                <a:blip r:embed="rId3"/>
              </a:buBlip>
            </a:pPr>
            <a:r>
              <a:t>Collection of items</a:t>
            </a:r>
          </a:p>
          <a:p>
            <a:pPr lvl="1">
              <a:buBlip>
                <a:blip r:embed="rId3"/>
              </a:buBlip>
            </a:pPr>
            <a:r>
              <a:t>No order to items</a:t>
            </a:r>
          </a:p>
          <a:p>
            <a:pPr lvl="2">
              <a:buBlip>
                <a:blip r:embed="rId3"/>
              </a:buBlip>
            </a:pPr>
            <a:r>
              <a:t>Items are in bag or not in bag</a:t>
            </a:r>
          </a:p>
          <a:p>
            <a:pPr>
              <a:buBlip>
                <a:blip r:embed="rId3"/>
              </a:buBlip>
            </a:pPr>
            <a:r>
              <a:t>The ADT List</a:t>
            </a:r>
          </a:p>
          <a:p>
            <a:pPr lvl="1">
              <a:buBlip>
                <a:blip r:embed="rId3"/>
              </a:buBlip>
            </a:pPr>
            <a:r>
              <a:t>Collection of items</a:t>
            </a:r>
          </a:p>
          <a:p>
            <a:pPr lvl="1">
              <a:buBlip>
                <a:blip r:embed="rId3"/>
              </a:buBlip>
            </a:pPr>
            <a:r>
              <a:t>Items have a position or order in the list</a:t>
            </a:r>
          </a:p>
        </p:txBody>
      </p:sp>
      <p:pic>
        <p:nvPicPr>
          <p:cNvPr id="55" name="30300_Expression_L_b.png" descr="30300_Expression_L_b.png"/>
          <p:cNvPicPr>
            <a:picLocks noChangeAspect="1"/>
          </p:cNvPicPr>
          <p:nvPr/>
        </p:nvPicPr>
        <p:blipFill>
          <a:blip r:embed="rId4"/>
          <a:stretch>
            <a:fillRect/>
          </a:stretch>
        </p:blipFill>
        <p:spPr>
          <a:xfrm>
            <a:off x="14173200" y="2862072"/>
            <a:ext cx="9525000" cy="9525000"/>
          </a:xfrm>
          <a:prstGeom prst="rect">
            <a:avLst/>
          </a:prstGeom>
          <a:ln w="12700">
            <a:miter lim="400000"/>
          </a:ln>
          <a:effectLst>
            <a:outerShdw blurRad="723900" dir="2700000" rotWithShape="0">
              <a:srgbClr val="000000"/>
            </a:outerShdw>
          </a:effectLst>
        </p:spPr>
      </p:pic>
      <p:sp>
        <p:nvSpPr>
          <p:cNvPr id="56" name="Bag"/>
          <p:cNvSpPr/>
          <p:nvPr/>
        </p:nvSpPr>
        <p:spPr>
          <a:xfrm>
            <a:off x="14516100" y="8805672"/>
            <a:ext cx="3067050" cy="1333500"/>
          </a:xfrm>
          <a:prstGeom prst="roundRect">
            <a:avLst>
              <a:gd name="adj" fmla="val 12672"/>
            </a:avLst>
          </a:prstGeom>
          <a:solidFill>
            <a:srgbClr val="FFFB00"/>
          </a:solidFill>
          <a:ln w="50800">
            <a:solidFill>
              <a:srgbClr val="5E5E5E"/>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defRPr sz="4800" cap="all">
                <a:solidFill>
                  <a:srgbClr val="000000"/>
                </a:solidFill>
                <a:latin typeface="Bradley Hand ITC TT-Bold"/>
                <a:ea typeface="Bradley Hand ITC TT-Bold"/>
                <a:cs typeface="Bradley Hand ITC TT-Bold"/>
                <a:sym typeface="Bradley Hand ITC TT-Bold"/>
              </a:defRPr>
            </a:lvl1pPr>
          </a:lstStyle>
          <a:p>
            <a:r>
              <a:t>Bag</a:t>
            </a:r>
          </a:p>
        </p:txBody>
      </p:sp>
      <p:graphicFrame>
        <p:nvGraphicFramePr>
          <p:cNvPr id="57" name="Table 1"/>
          <p:cNvGraphicFramePr/>
          <p:nvPr>
            <p:extLst>
              <p:ext uri="{D42A27DB-BD31-4B8C-83A1-F6EECF244321}">
                <p14:modId xmlns:p14="http://schemas.microsoft.com/office/powerpoint/2010/main" val="361946155"/>
              </p:ext>
            </p:extLst>
          </p:nvPr>
        </p:nvGraphicFramePr>
        <p:xfrm>
          <a:off x="17760770" y="4982972"/>
          <a:ext cx="3919731" cy="7499696"/>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715177">
                <a:tc>
                  <a:txBody>
                    <a:bodyPr/>
                    <a:lstStyle/>
                    <a:p>
                      <a:pPr algn="l" defTabSz="914400">
                        <a:tabLst>
                          <a:tab pos="1295400" algn="l"/>
                        </a:tabLst>
                        <a:defRPr sz="1800">
                          <a:solidFill>
                            <a:srgbClr val="000000"/>
                          </a:solidFill>
                        </a:defRPr>
                      </a:pPr>
                      <a:r>
                        <a:rPr sz="3400" b="1">
                          <a:solidFill>
                            <a:srgbClr val="531B93"/>
                          </a:solidFill>
                          <a:effectLst>
                            <a:outerShdw blurRad="190500" dist="25400" dir="2700000" rotWithShape="0">
                              <a:srgbClr val="FFFFFF">
                                <a:alpha val="88000"/>
                              </a:srgbClr>
                            </a:outerShdw>
                          </a:effectLst>
                          <a:latin typeface="Courier New"/>
                          <a:ea typeface="Courier New"/>
                          <a:cs typeface="Courier New"/>
                          <a:sym typeface="Courier New"/>
                        </a:rPr>
                        <a:t>Grocery List</a:t>
                      </a:r>
                    </a:p>
                  </a:txBody>
                  <a:tcPr marL="50800" marR="50800" marT="50800" marB="50800" anchor="ctr" horzOverflow="overflow">
                    <a:lnL w="76200">
                      <a:solidFill>
                        <a:srgbClr val="000000"/>
                      </a:solidFill>
                      <a:miter lim="400000"/>
                    </a:lnL>
                    <a:lnR w="76200">
                      <a:solidFill>
                        <a:srgbClr val="000000"/>
                      </a:solidFill>
                      <a:miter lim="400000"/>
                    </a:lnR>
                    <a:lnT w="76200">
                      <a:solidFill>
                        <a:srgbClr val="000000"/>
                      </a:solidFill>
                      <a:miter lim="400000"/>
                    </a:lnT>
                    <a:lnB w="38100">
                      <a:solidFill>
                        <a:srgbClr val="5091C0"/>
                      </a:solidFill>
                      <a:miter lim="400000"/>
                    </a:lnB>
                    <a:blipFill rotWithShape="1">
                      <a:blip r:embed="rId5"/>
                      <a:srcRect/>
                      <a:tile tx="0" ty="0" sx="100000" sy="100000" flip="none" algn="tl"/>
                    </a:blipFill>
                  </a:tcPr>
                </a:tc>
                <a:extLst>
                  <a:ext uri="{0D108BD9-81ED-4DB2-BD59-A6C34878D82A}">
                    <a16:rowId xmlns:a16="http://schemas.microsoft.com/office/drawing/2014/main" val="10000"/>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Apples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1"/>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Oranges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2"/>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Pears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3"/>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Tomatoes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4"/>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Bread</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5"/>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Tea</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6"/>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Chicken Legs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7"/>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Steak Cuts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8"/>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Cheddar 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9"/>
                  </a:ext>
                </a:extLst>
              </a:tr>
              <a:tr h="695848">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Nachos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76200">
                      <a:solidFill>
                        <a:srgbClr val="000000"/>
                      </a:solidFill>
                      <a:miter lim="400000"/>
                    </a:lnB>
                    <a:blipFill rotWithShape="1">
                      <a:blip r:embed="rId6"/>
                      <a:srcRect/>
                      <a:tile tx="0" ty="0" sx="100000" sy="100000" flip="none" algn="tl"/>
                    </a:blipFill>
                  </a:tcPr>
                </a:tc>
                <a:extLst>
                  <a:ext uri="{0D108BD9-81ED-4DB2-BD59-A6C34878D82A}">
                    <a16:rowId xmlns:a16="http://schemas.microsoft.com/office/drawing/2014/main" val="10010"/>
                  </a:ext>
                </a:extLst>
              </a:tr>
            </a:tbl>
          </a:graphicData>
        </a:graphic>
      </p:graphicFrame>
      <p:sp>
        <p:nvSpPr>
          <p:cNvPr id="58" name="List"/>
          <p:cNvSpPr/>
          <p:nvPr/>
        </p:nvSpPr>
        <p:spPr>
          <a:xfrm>
            <a:off x="21202650" y="3966972"/>
            <a:ext cx="3067050" cy="1333500"/>
          </a:xfrm>
          <a:prstGeom prst="roundRect">
            <a:avLst>
              <a:gd name="adj" fmla="val 12672"/>
            </a:avLst>
          </a:prstGeom>
          <a:solidFill>
            <a:srgbClr val="FFFB00"/>
          </a:solidFill>
          <a:ln w="50800">
            <a:solidFill>
              <a:srgbClr val="5E5E5E"/>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defRPr sz="4800" cap="all">
                <a:solidFill>
                  <a:srgbClr val="000000"/>
                </a:solidFill>
                <a:latin typeface="Bradley Hand ITC TT-Bold"/>
                <a:ea typeface="Bradley Hand ITC TT-Bold"/>
                <a:cs typeface="Bradley Hand ITC TT-Bold"/>
                <a:sym typeface="Bradley Hand ITC TT-Bold"/>
              </a:defRPr>
            </a:lvl1pPr>
          </a:lstStyle>
          <a:p>
            <a:r>
              <a:t>List</a:t>
            </a:r>
          </a:p>
        </p:txBody>
      </p:sp>
      <p:graphicFrame>
        <p:nvGraphicFramePr>
          <p:cNvPr id="59" name="Table 1-1"/>
          <p:cNvGraphicFramePr/>
          <p:nvPr>
            <p:extLst>
              <p:ext uri="{D42A27DB-BD31-4B8C-83A1-F6EECF244321}">
                <p14:modId xmlns:p14="http://schemas.microsoft.com/office/powerpoint/2010/main" val="1509443697"/>
              </p:ext>
            </p:extLst>
          </p:nvPr>
        </p:nvGraphicFramePr>
        <p:xfrm>
          <a:off x="17011656" y="5700522"/>
          <a:ext cx="749300" cy="6787858"/>
        </p:xfrm>
        <a:graphic>
          <a:graphicData uri="http://schemas.openxmlformats.org/drawingml/2006/table">
            <a:tbl>
              <a:tblPr>
                <a:tableStyleId>{4C3C2611-4C71-4FC5-86AE-919BDF0F9419}</a:tableStyleId>
              </a:tblPr>
              <a:tblGrid>
                <a:gridCol w="749300">
                  <a:extLst>
                    <a:ext uri="{9D8B030D-6E8A-4147-A177-3AD203B41FA5}">
                      <a16:colId xmlns:a16="http://schemas.microsoft.com/office/drawing/2014/main" val="20000"/>
                    </a:ext>
                  </a:extLst>
                </a:gridCol>
              </a:tblGrid>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a:t>
                      </a:r>
                    </a:p>
                  </a:txBody>
                  <a:tcPr marL="50800" marR="50800" marT="50800" marB="50800" anchor="ctr" horzOverflow="overflow">
                    <a:lnL w="76200">
                      <a:solidFill>
                        <a:srgbClr val="000000"/>
                      </a:solidFill>
                      <a:miter lim="400000"/>
                    </a:lnL>
                    <a:lnR w="12700">
                      <a:solidFill>
                        <a:srgbClr val="000000"/>
                      </a:solidFill>
                      <a:miter lim="400000"/>
                    </a:lnR>
                    <a:lnT w="76200">
                      <a:solidFill>
                        <a:srgbClr val="00000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0"/>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2</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1"/>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3</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2"/>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4</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3"/>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5</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4"/>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6</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5"/>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7</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6"/>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8</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7"/>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9</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8"/>
                  </a:ext>
                </a:extLst>
              </a:tr>
              <a:tr h="69619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10</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76200">
                      <a:solidFill>
                        <a:srgbClr val="000000"/>
                      </a:solidFill>
                      <a:miter lim="400000"/>
                    </a:lnB>
                    <a:blipFill rotWithShape="1">
                      <a:blip r:embed="rId6"/>
                      <a:srcRect/>
                      <a:tile tx="0" ty="0" sx="100000" sy="100000" flip="none" algn="tl"/>
                    </a:blipFill>
                  </a:tcPr>
                </a:tc>
                <a:extLst>
                  <a:ext uri="{0D108BD9-81ED-4DB2-BD59-A6C34878D82A}">
                    <a16:rowId xmlns:a16="http://schemas.microsoft.com/office/drawing/2014/main" val="10009"/>
                  </a:ext>
                </a:extLst>
              </a:tr>
            </a:tbl>
          </a:graphicData>
        </a:graphic>
      </p:graphicFrame>
      <p:sp>
        <p:nvSpPr>
          <p:cNvPr id="60" name="Line"/>
          <p:cNvSpPr/>
          <p:nvPr/>
        </p:nvSpPr>
        <p:spPr>
          <a:xfrm flipH="1">
            <a:off x="15421564" y="5967222"/>
            <a:ext cx="1755186" cy="2"/>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solidFill>
                  <a:srgbClr val="000000"/>
                </a:solidFill>
                <a:latin typeface="Helvetica"/>
                <a:ea typeface="Helvetica"/>
                <a:cs typeface="Helvetica"/>
                <a:sym typeface="Helvetica"/>
              </a:defRPr>
            </a:pPr>
            <a:endParaRPr/>
          </a:p>
        </p:txBody>
      </p:sp>
      <p:sp>
        <p:nvSpPr>
          <p:cNvPr id="61" name="First Location…"/>
          <p:cNvSpPr/>
          <p:nvPr/>
        </p:nvSpPr>
        <p:spPr>
          <a:xfrm>
            <a:off x="11156950" y="5148072"/>
            <a:ext cx="4248150" cy="1638300"/>
          </a:xfrm>
          <a:prstGeom prst="roundRect">
            <a:avLst>
              <a:gd name="adj" fmla="val 17442"/>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B00"/>
                </a:solidFill>
              </a:defRPr>
            </a:pPr>
            <a:r>
              <a:t>First Location</a:t>
            </a:r>
          </a:p>
          <a:p>
            <a:pPr>
              <a:defRPr sz="4200" b="1">
                <a:solidFill>
                  <a:srgbClr val="FFFFFF"/>
                </a:solidFill>
                <a:latin typeface="Courier New"/>
                <a:ea typeface="Courier New"/>
                <a:cs typeface="Courier New"/>
                <a:sym typeface="Courier New"/>
              </a:defRPr>
            </a:pPr>
            <a:r>
              <a:t>Position 1</a:t>
            </a:r>
          </a:p>
        </p:txBody>
      </p:sp>
      <p:sp>
        <p:nvSpPr>
          <p:cNvPr id="62" name="Line"/>
          <p:cNvSpPr/>
          <p:nvPr/>
        </p:nvSpPr>
        <p:spPr>
          <a:xfrm flipH="1">
            <a:off x="15424098" y="12045985"/>
            <a:ext cx="1714373" cy="2"/>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solidFill>
                  <a:srgbClr val="000000"/>
                </a:solidFill>
                <a:latin typeface="Helvetica"/>
                <a:ea typeface="Helvetica"/>
                <a:cs typeface="Helvetica"/>
                <a:sym typeface="Helvetica"/>
              </a:defRPr>
            </a:pPr>
            <a:endParaRPr/>
          </a:p>
        </p:txBody>
      </p:sp>
      <p:sp>
        <p:nvSpPr>
          <p:cNvPr id="63" name="Last Location…"/>
          <p:cNvSpPr/>
          <p:nvPr/>
        </p:nvSpPr>
        <p:spPr>
          <a:xfrm>
            <a:off x="11118850" y="11218672"/>
            <a:ext cx="4248150" cy="1638300"/>
          </a:xfrm>
          <a:prstGeom prst="roundRect">
            <a:avLst>
              <a:gd name="adj" fmla="val 17442"/>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B00"/>
                </a:solidFill>
              </a:defRPr>
            </a:pPr>
            <a:r>
              <a:t>Last Location</a:t>
            </a:r>
          </a:p>
          <a:p>
            <a:pPr>
              <a:defRPr sz="4200" b="1">
                <a:solidFill>
                  <a:srgbClr val="FFFFFF"/>
                </a:solidFill>
                <a:latin typeface="Courier New"/>
                <a:ea typeface="Courier New"/>
                <a:cs typeface="Courier New"/>
                <a:sym typeface="Courier New"/>
              </a:defRPr>
            </a:pPr>
            <a:r>
              <a:t>Position 10</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53"/>
                                        </p:tgtEl>
                                        <p:attrNameLst>
                                          <p:attrName>style.visibility</p:attrName>
                                        </p:attrNameLst>
                                      </p:cBhvr>
                                      <p:to>
                                        <p:strVal val="visible"/>
                                      </p:to>
                                    </p:set>
                                    <p:anim calcmode="lin" valueType="num">
                                      <p:cBhvr>
                                        <p:cTn id="7" dur="1000" fill="hold"/>
                                        <p:tgtEl>
                                          <p:spTgt spid="53"/>
                                        </p:tgtEl>
                                        <p:attrNameLst>
                                          <p:attrName>ppt_w</p:attrName>
                                        </p:attrNameLst>
                                      </p:cBhvr>
                                      <p:tavLst>
                                        <p:tav tm="0">
                                          <p:val>
                                            <p:strVal val="4*#ppt_w"/>
                                          </p:val>
                                        </p:tav>
                                        <p:tav tm="100000">
                                          <p:val>
                                            <p:strVal val="#ppt_w"/>
                                          </p:val>
                                        </p:tav>
                                      </p:tavLst>
                                    </p:anim>
                                    <p:anim calcmode="lin" valueType="num">
                                      <p:cBhvr>
                                        <p:cTn id="8" dur="1000" fill="hold"/>
                                        <p:tgtEl>
                                          <p:spTgt spid="53"/>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55"/>
                                        </p:tgtEl>
                                        <p:attrNameLst>
                                          <p:attrName>style.visibility</p:attrName>
                                        </p:attrNameLst>
                                      </p:cBhvr>
                                      <p:to>
                                        <p:strVal val="visible"/>
                                      </p:to>
                                    </p:set>
                                    <p:animEffect transition="in" filter="fade">
                                      <p:cBhvr>
                                        <p:cTn id="12" dur="750"/>
                                        <p:tgtEl>
                                          <p:spTgt spid="55"/>
                                        </p:tgtEl>
                                      </p:cBhvr>
                                    </p:animEffect>
                                  </p:childTnLst>
                                </p:cTn>
                              </p:par>
                            </p:childTnLst>
                          </p:cTn>
                        </p:par>
                        <p:par>
                          <p:cTn id="13" fill="hold">
                            <p:stCondLst>
                              <p:cond delay="1750"/>
                            </p:stCondLst>
                            <p:childTnLst>
                              <p:par>
                                <p:cTn id="14" presetID="10" presetClass="entr" fill="hold" grpId="0" nodeType="afterEffect">
                                  <p:stCondLst>
                                    <p:cond delay="0"/>
                                  </p:stCondLst>
                                  <p:iterate>
                                    <p:tmAbs val="0"/>
                                  </p:iterate>
                                  <p:childTnLst>
                                    <p:set>
                                      <p:cBhvr>
                                        <p:cTn id="15" fill="hold"/>
                                        <p:tgtEl>
                                          <p:spTgt spid="54">
                                            <p:bg/>
                                          </p:spTgt>
                                        </p:tgtEl>
                                        <p:attrNameLst>
                                          <p:attrName>style.visibility</p:attrName>
                                        </p:attrNameLst>
                                      </p:cBhvr>
                                      <p:to>
                                        <p:strVal val="visible"/>
                                      </p:to>
                                    </p:set>
                                    <p:animEffect transition="in" filter="fade">
                                      <p:cBhvr>
                                        <p:cTn id="16" dur="500"/>
                                        <p:tgtEl>
                                          <p:spTgt spid="54">
                                            <p:bg/>
                                          </p:spTgt>
                                        </p:tgtEl>
                                      </p:cBhvr>
                                    </p:animEffect>
                                  </p:childTnLst>
                                </p:cTn>
                              </p:par>
                              <p:par>
                                <p:cTn id="17" presetID="10" presetClass="entr" presetSubtype="0" fill="hold" grpId="0" nodeType="withEffect">
                                  <p:stCondLst>
                                    <p:cond delay="0"/>
                                  </p:stCondLst>
                                  <p:iterate>
                                    <p:tmAbs val="0"/>
                                  </p:iterate>
                                  <p:childTnLst>
                                    <p:set>
                                      <p:cBhvr>
                                        <p:cTn id="18" fill="hold"/>
                                        <p:tgtEl>
                                          <p:spTgt spid="54">
                                            <p:txEl>
                                              <p:pRg st="0" end="0"/>
                                            </p:txEl>
                                          </p:spTgt>
                                        </p:tgtEl>
                                        <p:attrNameLst>
                                          <p:attrName>style.visibility</p:attrName>
                                        </p:attrNameLst>
                                      </p:cBhvr>
                                      <p:to>
                                        <p:strVal val="visible"/>
                                      </p:to>
                                    </p:set>
                                    <p:animEffect transition="in" filter="fade">
                                      <p:cBhvr>
                                        <p:cTn id="19" dur="500"/>
                                        <p:tgtEl>
                                          <p:spTgt spid="54">
                                            <p:txEl>
                                              <p:pRg st="0" end="0"/>
                                            </p:txEl>
                                          </p:spTgt>
                                        </p:tgtEl>
                                      </p:cBhvr>
                                    </p:animEffect>
                                  </p:childTnLst>
                                </p:cTn>
                              </p:par>
                            </p:childTnLst>
                          </p:cTn>
                        </p:par>
                        <p:par>
                          <p:cTn id="20" fill="hold">
                            <p:stCondLst>
                              <p:cond delay="2250"/>
                            </p:stCondLst>
                            <p:childTnLst>
                              <p:par>
                                <p:cTn id="21" presetID="10" presetClass="entr" fill="hold" grpId="0" nodeType="afterEffect">
                                  <p:stCondLst>
                                    <p:cond delay="0"/>
                                  </p:stCondLst>
                                  <p:iterate>
                                    <p:tmAbs val="0"/>
                                  </p:iterate>
                                  <p:childTnLst>
                                    <p:set>
                                      <p:cBhvr>
                                        <p:cTn id="22" fill="hold"/>
                                        <p:tgtEl>
                                          <p:spTgt spid="54">
                                            <p:txEl>
                                              <p:pRg st="1" end="1"/>
                                            </p:txEl>
                                          </p:spTgt>
                                        </p:tgtEl>
                                        <p:attrNameLst>
                                          <p:attrName>style.visibility</p:attrName>
                                        </p:attrNameLst>
                                      </p:cBhvr>
                                      <p:to>
                                        <p:strVal val="visible"/>
                                      </p:to>
                                    </p:set>
                                    <p:animEffect transition="in" filter="fade">
                                      <p:cBhvr>
                                        <p:cTn id="23" dur="500"/>
                                        <p:tgtEl>
                                          <p:spTgt spid="54">
                                            <p:txEl>
                                              <p:pRg st="1" end="1"/>
                                            </p:txEl>
                                          </p:spTgt>
                                        </p:tgtEl>
                                      </p:cBhvr>
                                    </p:animEffect>
                                  </p:childTnLst>
                                </p:cTn>
                              </p:par>
                            </p:childTnLst>
                          </p:cTn>
                        </p:par>
                        <p:par>
                          <p:cTn id="24" fill="hold">
                            <p:stCondLst>
                              <p:cond delay="2750"/>
                            </p:stCondLst>
                            <p:childTnLst>
                              <p:par>
                                <p:cTn id="25" presetID="10" presetClass="entr" fill="hold" grpId="0" nodeType="afterEffect">
                                  <p:stCondLst>
                                    <p:cond delay="0"/>
                                  </p:stCondLst>
                                  <p:iterate>
                                    <p:tmAbs val="0"/>
                                  </p:iterate>
                                  <p:childTnLst>
                                    <p:set>
                                      <p:cBhvr>
                                        <p:cTn id="26" fill="hold"/>
                                        <p:tgtEl>
                                          <p:spTgt spid="54">
                                            <p:txEl>
                                              <p:pRg st="2" end="2"/>
                                            </p:txEl>
                                          </p:spTgt>
                                        </p:tgtEl>
                                        <p:attrNameLst>
                                          <p:attrName>style.visibility</p:attrName>
                                        </p:attrNameLst>
                                      </p:cBhvr>
                                      <p:to>
                                        <p:strVal val="visible"/>
                                      </p:to>
                                    </p:set>
                                    <p:animEffect transition="in" filter="fade">
                                      <p:cBhvr>
                                        <p:cTn id="27" dur="500"/>
                                        <p:tgtEl>
                                          <p:spTgt spid="54">
                                            <p:txEl>
                                              <p:pRg st="2" end="2"/>
                                            </p:txEl>
                                          </p:spTgt>
                                        </p:tgtEl>
                                      </p:cBhvr>
                                    </p:animEffect>
                                  </p:childTnLst>
                                </p:cTn>
                              </p:par>
                            </p:childTnLst>
                          </p:cTn>
                        </p:par>
                        <p:par>
                          <p:cTn id="28" fill="hold">
                            <p:stCondLst>
                              <p:cond delay="3250"/>
                            </p:stCondLst>
                            <p:childTnLst>
                              <p:par>
                                <p:cTn id="29" presetID="10" presetClass="entr" fill="hold" grpId="0" nodeType="afterEffect">
                                  <p:stCondLst>
                                    <p:cond delay="0"/>
                                  </p:stCondLst>
                                  <p:iterate>
                                    <p:tmAbs val="0"/>
                                  </p:iterate>
                                  <p:childTnLst>
                                    <p:set>
                                      <p:cBhvr>
                                        <p:cTn id="30" fill="hold"/>
                                        <p:tgtEl>
                                          <p:spTgt spid="54">
                                            <p:txEl>
                                              <p:pRg st="3" end="3"/>
                                            </p:txEl>
                                          </p:spTgt>
                                        </p:tgtEl>
                                        <p:attrNameLst>
                                          <p:attrName>style.visibility</p:attrName>
                                        </p:attrNameLst>
                                      </p:cBhvr>
                                      <p:to>
                                        <p:strVal val="visible"/>
                                      </p:to>
                                    </p:set>
                                    <p:animEffect transition="in" filter="fade">
                                      <p:cBhvr>
                                        <p:cTn id="31" dur="500"/>
                                        <p:tgtEl>
                                          <p:spTgt spid="54">
                                            <p:txEl>
                                              <p:pRg st="3" end="3"/>
                                            </p:txEl>
                                          </p:spTgt>
                                        </p:tgtEl>
                                      </p:cBhvr>
                                    </p:animEffect>
                                  </p:childTnLst>
                                </p:cTn>
                              </p:par>
                            </p:childTnLst>
                          </p:cTn>
                        </p:par>
                        <p:par>
                          <p:cTn id="32" fill="hold">
                            <p:stCondLst>
                              <p:cond delay="3750"/>
                            </p:stCondLst>
                            <p:childTnLst>
                              <p:par>
                                <p:cTn id="33" presetID="23" presetClass="entr" presetSubtype="16" fill="hold" grpId="0" nodeType="afterEffect">
                                  <p:stCondLst>
                                    <p:cond delay="0"/>
                                  </p:stCondLst>
                                  <p:iterate>
                                    <p:tmAbs val="0"/>
                                  </p:iterate>
                                  <p:childTnLst>
                                    <p:set>
                                      <p:cBhvr>
                                        <p:cTn id="34" fill="hold"/>
                                        <p:tgtEl>
                                          <p:spTgt spid="56"/>
                                        </p:tgtEl>
                                        <p:attrNameLst>
                                          <p:attrName>style.visibility</p:attrName>
                                        </p:attrNameLst>
                                      </p:cBhvr>
                                      <p:to>
                                        <p:strVal val="visible"/>
                                      </p:to>
                                    </p:set>
                                    <p:anim calcmode="lin" valueType="num">
                                      <p:cBhvr>
                                        <p:cTn id="35" dur="500" fill="hold"/>
                                        <p:tgtEl>
                                          <p:spTgt spid="56"/>
                                        </p:tgtEl>
                                        <p:attrNameLst>
                                          <p:attrName>ppt_w</p:attrName>
                                        </p:attrNameLst>
                                      </p:cBhvr>
                                      <p:tavLst>
                                        <p:tav tm="0">
                                          <p:val>
                                            <p:fltVal val="0"/>
                                          </p:val>
                                        </p:tav>
                                        <p:tav tm="100000">
                                          <p:val>
                                            <p:strVal val="#ppt_w"/>
                                          </p:val>
                                        </p:tav>
                                      </p:tavLst>
                                    </p:anim>
                                    <p:anim calcmode="lin" valueType="num">
                                      <p:cBhvr>
                                        <p:cTn id="36"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fill="hold" grpId="0" nodeType="clickEffect">
                                  <p:stCondLst>
                                    <p:cond delay="0"/>
                                  </p:stCondLst>
                                  <p:iterate>
                                    <p:tmAbs val="0"/>
                                  </p:iterate>
                                  <p:childTnLst>
                                    <p:set>
                                      <p:cBhvr>
                                        <p:cTn id="40" fill="hold"/>
                                        <p:tgtEl>
                                          <p:spTgt spid="54">
                                            <p:txEl>
                                              <p:pRg st="4" end="4"/>
                                            </p:txEl>
                                          </p:spTgt>
                                        </p:tgtEl>
                                        <p:attrNameLst>
                                          <p:attrName>style.visibility</p:attrName>
                                        </p:attrNameLst>
                                      </p:cBhvr>
                                      <p:to>
                                        <p:strVal val="visible"/>
                                      </p:to>
                                    </p:set>
                                    <p:animEffect transition="in" filter="fade">
                                      <p:cBhvr>
                                        <p:cTn id="41" dur="500"/>
                                        <p:tgtEl>
                                          <p:spTgt spid="54">
                                            <p:txEl>
                                              <p:pRg st="4" end="4"/>
                                            </p:txEl>
                                          </p:spTgt>
                                        </p:tgtEl>
                                      </p:cBhvr>
                                    </p:animEffect>
                                  </p:childTnLst>
                                </p:cTn>
                              </p:par>
                            </p:childTnLst>
                          </p:cTn>
                        </p:par>
                        <p:par>
                          <p:cTn id="42" fill="hold">
                            <p:stCondLst>
                              <p:cond delay="500"/>
                            </p:stCondLst>
                            <p:childTnLst>
                              <p:par>
                                <p:cTn id="43" presetID="10" presetClass="entr" fill="hold" grpId="0" nodeType="afterEffect">
                                  <p:stCondLst>
                                    <p:cond delay="0"/>
                                  </p:stCondLst>
                                  <p:iterate>
                                    <p:tmAbs val="0"/>
                                  </p:iterate>
                                  <p:childTnLst>
                                    <p:set>
                                      <p:cBhvr>
                                        <p:cTn id="44" fill="hold"/>
                                        <p:tgtEl>
                                          <p:spTgt spid="54">
                                            <p:txEl>
                                              <p:pRg st="5" end="5"/>
                                            </p:txEl>
                                          </p:spTgt>
                                        </p:tgtEl>
                                        <p:attrNameLst>
                                          <p:attrName>style.visibility</p:attrName>
                                        </p:attrNameLst>
                                      </p:cBhvr>
                                      <p:to>
                                        <p:strVal val="visible"/>
                                      </p:to>
                                    </p:set>
                                    <p:animEffect transition="in" filter="fade">
                                      <p:cBhvr>
                                        <p:cTn id="45" dur="500"/>
                                        <p:tgtEl>
                                          <p:spTgt spid="54">
                                            <p:txEl>
                                              <p:pRg st="5" end="5"/>
                                            </p:txEl>
                                          </p:spTgt>
                                        </p:tgtEl>
                                      </p:cBhvr>
                                    </p:animEffect>
                                  </p:childTnLst>
                                </p:cTn>
                              </p:par>
                            </p:childTnLst>
                          </p:cTn>
                        </p:par>
                        <p:par>
                          <p:cTn id="46" fill="hold">
                            <p:stCondLst>
                              <p:cond delay="1000"/>
                            </p:stCondLst>
                            <p:childTnLst>
                              <p:par>
                                <p:cTn id="47" presetID="10" presetClass="entr" fill="hold" grpId="0" nodeType="afterEffect">
                                  <p:stCondLst>
                                    <p:cond delay="0"/>
                                  </p:stCondLst>
                                  <p:iterate>
                                    <p:tmAbs val="0"/>
                                  </p:iterate>
                                  <p:childTnLst>
                                    <p:set>
                                      <p:cBhvr>
                                        <p:cTn id="48" fill="hold"/>
                                        <p:tgtEl>
                                          <p:spTgt spid="54">
                                            <p:txEl>
                                              <p:pRg st="6" end="6"/>
                                            </p:txEl>
                                          </p:spTgt>
                                        </p:tgtEl>
                                        <p:attrNameLst>
                                          <p:attrName>style.visibility</p:attrName>
                                        </p:attrNameLst>
                                      </p:cBhvr>
                                      <p:to>
                                        <p:strVal val="visible"/>
                                      </p:to>
                                    </p:set>
                                    <p:animEffect transition="in" filter="fade">
                                      <p:cBhvr>
                                        <p:cTn id="49" dur="500"/>
                                        <p:tgtEl>
                                          <p:spTgt spid="54">
                                            <p:txEl>
                                              <p:pRg st="6" end="6"/>
                                            </p:txEl>
                                          </p:spTgt>
                                        </p:tgtEl>
                                      </p:cBhvr>
                                    </p:animEffect>
                                  </p:childTnLst>
                                </p:cTn>
                              </p:par>
                            </p:childTnLst>
                          </p:cTn>
                        </p:par>
                        <p:par>
                          <p:cTn id="50" fill="hold">
                            <p:stCondLst>
                              <p:cond delay="1500"/>
                            </p:stCondLst>
                            <p:childTnLst>
                              <p:par>
                                <p:cTn id="51" presetID="23" presetClass="exit" presetSubtype="32" fill="hold" grpId="1" nodeType="afterEffect">
                                  <p:stCondLst>
                                    <p:cond delay="0"/>
                                  </p:stCondLst>
                                  <p:iterate>
                                    <p:tmAbs val="0"/>
                                  </p:iterate>
                                  <p:childTnLst>
                                    <p:anim calcmode="lin" valueType="num">
                                      <p:cBhvr>
                                        <p:cTn id="52" dur="500" fill="hold"/>
                                        <p:tgtEl>
                                          <p:spTgt spid="55"/>
                                        </p:tgtEl>
                                        <p:attrNameLst>
                                          <p:attrName>ppt_w</p:attrName>
                                        </p:attrNameLst>
                                      </p:cBhvr>
                                      <p:tavLst>
                                        <p:tav tm="0">
                                          <p:val>
                                            <p:strVal val="ppt_w"/>
                                          </p:val>
                                        </p:tav>
                                        <p:tav tm="100000">
                                          <p:val>
                                            <p:fltVal val="0"/>
                                          </p:val>
                                        </p:tav>
                                      </p:tavLst>
                                    </p:anim>
                                    <p:anim calcmode="lin" valueType="num">
                                      <p:cBhvr>
                                        <p:cTn id="53" dur="500" fill="hold"/>
                                        <p:tgtEl>
                                          <p:spTgt spid="55"/>
                                        </p:tgtEl>
                                        <p:attrNameLst>
                                          <p:attrName>ppt_h</p:attrName>
                                        </p:attrNameLst>
                                      </p:cBhvr>
                                      <p:tavLst>
                                        <p:tav tm="0">
                                          <p:val>
                                            <p:strVal val="ppt_h"/>
                                          </p:val>
                                        </p:tav>
                                        <p:tav tm="100000">
                                          <p:val>
                                            <p:fltVal val="0"/>
                                          </p:val>
                                        </p:tav>
                                      </p:tavLst>
                                    </p:anim>
                                    <p:set>
                                      <p:cBhvr>
                                        <p:cTn id="54" fill="hold">
                                          <p:stCondLst>
                                            <p:cond delay="499"/>
                                          </p:stCondLst>
                                        </p:cTn>
                                        <p:tgtEl>
                                          <p:spTgt spid="55"/>
                                        </p:tgtEl>
                                        <p:attrNameLst>
                                          <p:attrName>style.visibility</p:attrName>
                                        </p:attrNameLst>
                                      </p:cBhvr>
                                      <p:to>
                                        <p:strVal val="hidden"/>
                                      </p:to>
                                    </p:set>
                                  </p:childTnLst>
                                </p:cTn>
                              </p:par>
                            </p:childTnLst>
                          </p:cTn>
                        </p:par>
                        <p:par>
                          <p:cTn id="55" fill="hold">
                            <p:stCondLst>
                              <p:cond delay="2000"/>
                            </p:stCondLst>
                            <p:childTnLst>
                              <p:par>
                                <p:cTn id="56" presetID="23" presetClass="exit" presetSubtype="32" fill="hold" grpId="1" nodeType="afterEffect">
                                  <p:stCondLst>
                                    <p:cond delay="0"/>
                                  </p:stCondLst>
                                  <p:iterate>
                                    <p:tmAbs val="0"/>
                                  </p:iterate>
                                  <p:childTnLst>
                                    <p:anim calcmode="lin" valueType="num">
                                      <p:cBhvr>
                                        <p:cTn id="57" dur="500" fill="hold"/>
                                        <p:tgtEl>
                                          <p:spTgt spid="56"/>
                                        </p:tgtEl>
                                        <p:attrNameLst>
                                          <p:attrName>ppt_w</p:attrName>
                                        </p:attrNameLst>
                                      </p:cBhvr>
                                      <p:tavLst>
                                        <p:tav tm="0">
                                          <p:val>
                                            <p:strVal val="ppt_w"/>
                                          </p:val>
                                        </p:tav>
                                        <p:tav tm="100000">
                                          <p:val>
                                            <p:fltVal val="0"/>
                                          </p:val>
                                        </p:tav>
                                      </p:tavLst>
                                    </p:anim>
                                    <p:anim calcmode="lin" valueType="num">
                                      <p:cBhvr>
                                        <p:cTn id="58" dur="500" fill="hold"/>
                                        <p:tgtEl>
                                          <p:spTgt spid="56"/>
                                        </p:tgtEl>
                                        <p:attrNameLst>
                                          <p:attrName>ppt_h</p:attrName>
                                        </p:attrNameLst>
                                      </p:cBhvr>
                                      <p:tavLst>
                                        <p:tav tm="0">
                                          <p:val>
                                            <p:strVal val="ppt_h"/>
                                          </p:val>
                                        </p:tav>
                                        <p:tav tm="100000">
                                          <p:val>
                                            <p:fltVal val="0"/>
                                          </p:val>
                                        </p:tav>
                                      </p:tavLst>
                                    </p:anim>
                                    <p:set>
                                      <p:cBhvr>
                                        <p:cTn id="59" fill="hold">
                                          <p:stCondLst>
                                            <p:cond delay="499"/>
                                          </p:stCondLst>
                                        </p:cTn>
                                        <p:tgtEl>
                                          <p:spTgt spid="56"/>
                                        </p:tgtEl>
                                        <p:attrNameLst>
                                          <p:attrName>style.visibility</p:attrName>
                                        </p:attrNameLst>
                                      </p:cBhvr>
                                      <p:to>
                                        <p:strVal val="hidden"/>
                                      </p:to>
                                    </p:set>
                                  </p:childTnLst>
                                </p:cTn>
                              </p:par>
                            </p:childTnLst>
                          </p:cTn>
                        </p:par>
                        <p:par>
                          <p:cTn id="60" fill="hold">
                            <p:stCondLst>
                              <p:cond delay="2500"/>
                            </p:stCondLst>
                            <p:childTnLst>
                              <p:par>
                                <p:cTn id="61" presetID="23" presetClass="entr" presetSubtype="16" fill="hold" grpId="0" nodeType="afterEffect">
                                  <p:stCondLst>
                                    <p:cond delay="0"/>
                                  </p:stCondLst>
                                  <p:iterate>
                                    <p:tmAbs val="0"/>
                                  </p:iterate>
                                  <p:childTnLst>
                                    <p:set>
                                      <p:cBhvr>
                                        <p:cTn id="62" fill="hold"/>
                                        <p:tgtEl>
                                          <p:spTgt spid="57"/>
                                        </p:tgtEl>
                                        <p:attrNameLst>
                                          <p:attrName>style.visibility</p:attrName>
                                        </p:attrNameLst>
                                      </p:cBhvr>
                                      <p:to>
                                        <p:strVal val="visible"/>
                                      </p:to>
                                    </p:set>
                                    <p:anim calcmode="lin" valueType="num">
                                      <p:cBhvr>
                                        <p:cTn id="63" dur="300" fill="hold"/>
                                        <p:tgtEl>
                                          <p:spTgt spid="57"/>
                                        </p:tgtEl>
                                        <p:attrNameLst>
                                          <p:attrName>ppt_w</p:attrName>
                                        </p:attrNameLst>
                                      </p:cBhvr>
                                      <p:tavLst>
                                        <p:tav tm="0">
                                          <p:val>
                                            <p:fltVal val="0"/>
                                          </p:val>
                                        </p:tav>
                                        <p:tav tm="100000">
                                          <p:val>
                                            <p:strVal val="#ppt_w"/>
                                          </p:val>
                                        </p:tav>
                                      </p:tavLst>
                                    </p:anim>
                                    <p:anim calcmode="lin" valueType="num">
                                      <p:cBhvr>
                                        <p:cTn id="64" dur="300" fill="hold"/>
                                        <p:tgtEl>
                                          <p:spTgt spid="57"/>
                                        </p:tgtEl>
                                        <p:attrNameLst>
                                          <p:attrName>ppt_h</p:attrName>
                                        </p:attrNameLst>
                                      </p:cBhvr>
                                      <p:tavLst>
                                        <p:tav tm="0">
                                          <p:val>
                                            <p:fltVal val="0"/>
                                          </p:val>
                                        </p:tav>
                                        <p:tav tm="100000">
                                          <p:val>
                                            <p:strVal val="#ppt_h"/>
                                          </p:val>
                                        </p:tav>
                                      </p:tavLst>
                                    </p:anim>
                                  </p:childTnLst>
                                </p:cTn>
                              </p:par>
                            </p:childTnLst>
                          </p:cTn>
                        </p:par>
                        <p:par>
                          <p:cTn id="65" fill="hold">
                            <p:stCondLst>
                              <p:cond delay="2800"/>
                            </p:stCondLst>
                            <p:childTnLst>
                              <p:par>
                                <p:cTn id="66" presetID="23" presetClass="entr" presetSubtype="16" fill="hold" grpId="0" nodeType="afterEffect">
                                  <p:stCondLst>
                                    <p:cond delay="0"/>
                                  </p:stCondLst>
                                  <p:iterate>
                                    <p:tmAbs val="0"/>
                                  </p:iterate>
                                  <p:childTnLst>
                                    <p:set>
                                      <p:cBhvr>
                                        <p:cTn id="67" fill="hold"/>
                                        <p:tgtEl>
                                          <p:spTgt spid="58"/>
                                        </p:tgtEl>
                                        <p:attrNameLst>
                                          <p:attrName>style.visibility</p:attrName>
                                        </p:attrNameLst>
                                      </p:cBhvr>
                                      <p:to>
                                        <p:strVal val="visible"/>
                                      </p:to>
                                    </p:set>
                                    <p:anim calcmode="lin" valueType="num">
                                      <p:cBhvr>
                                        <p:cTn id="68" dur="500" fill="hold"/>
                                        <p:tgtEl>
                                          <p:spTgt spid="58"/>
                                        </p:tgtEl>
                                        <p:attrNameLst>
                                          <p:attrName>ppt_w</p:attrName>
                                        </p:attrNameLst>
                                      </p:cBhvr>
                                      <p:tavLst>
                                        <p:tav tm="0">
                                          <p:val>
                                            <p:fltVal val="0"/>
                                          </p:val>
                                        </p:tav>
                                        <p:tav tm="100000">
                                          <p:val>
                                            <p:strVal val="#ppt_w"/>
                                          </p:val>
                                        </p:tav>
                                      </p:tavLst>
                                    </p:anim>
                                    <p:anim calcmode="lin" valueType="num">
                                      <p:cBhvr>
                                        <p:cTn id="69" dur="500" fill="hold"/>
                                        <p:tgtEl>
                                          <p:spTgt spid="58"/>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iterate>
                                    <p:tmAbs val="0"/>
                                  </p:iterate>
                                  <p:childTnLst>
                                    <p:set>
                                      <p:cBhvr>
                                        <p:cTn id="73" fill="hold"/>
                                        <p:tgtEl>
                                          <p:spTgt spid="61"/>
                                        </p:tgtEl>
                                        <p:attrNameLst>
                                          <p:attrName>style.visibility</p:attrName>
                                        </p:attrNameLst>
                                      </p:cBhvr>
                                      <p:to>
                                        <p:strVal val="visible"/>
                                      </p:to>
                                    </p:set>
                                    <p:animEffect transition="in" filter="wipe(left)">
                                      <p:cBhvr>
                                        <p:cTn id="74" dur="500"/>
                                        <p:tgtEl>
                                          <p:spTgt spid="61"/>
                                        </p:tgtEl>
                                      </p:cBhvr>
                                    </p:animEffect>
                                  </p:childTnLst>
                                </p:cTn>
                              </p:par>
                            </p:childTnLst>
                          </p:cTn>
                        </p:par>
                        <p:par>
                          <p:cTn id="75" fill="hold">
                            <p:stCondLst>
                              <p:cond delay="500"/>
                            </p:stCondLst>
                            <p:childTnLst>
                              <p:par>
                                <p:cTn id="76" presetID="22" presetClass="entr" presetSubtype="8" fill="hold" grpId="0" nodeType="afterEffect">
                                  <p:stCondLst>
                                    <p:cond delay="0"/>
                                  </p:stCondLst>
                                  <p:iterate>
                                    <p:tmAbs val="0"/>
                                  </p:iterate>
                                  <p:childTnLst>
                                    <p:set>
                                      <p:cBhvr>
                                        <p:cTn id="77" fill="hold"/>
                                        <p:tgtEl>
                                          <p:spTgt spid="60"/>
                                        </p:tgtEl>
                                        <p:attrNameLst>
                                          <p:attrName>style.visibility</p:attrName>
                                        </p:attrNameLst>
                                      </p:cBhvr>
                                      <p:to>
                                        <p:strVal val="visible"/>
                                      </p:to>
                                    </p:set>
                                    <p:animEffect transition="in" filter="wipe(left)">
                                      <p:cBhvr>
                                        <p:cTn id="78" dur="500"/>
                                        <p:tgtEl>
                                          <p:spTgt spid="60"/>
                                        </p:tgtEl>
                                      </p:cBhvr>
                                    </p:animEffect>
                                  </p:childTnLst>
                                </p:cTn>
                              </p:par>
                            </p:childTnLst>
                          </p:cTn>
                        </p:par>
                        <p:par>
                          <p:cTn id="79" fill="hold">
                            <p:stCondLst>
                              <p:cond delay="1000"/>
                            </p:stCondLst>
                            <p:childTnLst>
                              <p:par>
                                <p:cTn id="80" presetID="23" presetClass="entr" presetSubtype="16" fill="hold" grpId="0" nodeType="afterEffect">
                                  <p:stCondLst>
                                    <p:cond delay="0"/>
                                  </p:stCondLst>
                                  <p:iterate>
                                    <p:tmAbs val="0"/>
                                  </p:iterate>
                                  <p:childTnLst>
                                    <p:set>
                                      <p:cBhvr>
                                        <p:cTn id="81" fill="hold"/>
                                        <p:tgtEl>
                                          <p:spTgt spid="59"/>
                                        </p:tgtEl>
                                        <p:attrNameLst>
                                          <p:attrName>style.visibility</p:attrName>
                                        </p:attrNameLst>
                                      </p:cBhvr>
                                      <p:to>
                                        <p:strVal val="visible"/>
                                      </p:to>
                                    </p:set>
                                    <p:anim calcmode="lin" valueType="num">
                                      <p:cBhvr>
                                        <p:cTn id="82" dur="300" fill="hold"/>
                                        <p:tgtEl>
                                          <p:spTgt spid="59"/>
                                        </p:tgtEl>
                                        <p:attrNameLst>
                                          <p:attrName>ppt_w</p:attrName>
                                        </p:attrNameLst>
                                      </p:cBhvr>
                                      <p:tavLst>
                                        <p:tav tm="0">
                                          <p:val>
                                            <p:fltVal val="0"/>
                                          </p:val>
                                        </p:tav>
                                        <p:tav tm="100000">
                                          <p:val>
                                            <p:strVal val="#ppt_w"/>
                                          </p:val>
                                        </p:tav>
                                      </p:tavLst>
                                    </p:anim>
                                    <p:anim calcmode="lin" valueType="num">
                                      <p:cBhvr>
                                        <p:cTn id="83" dur="300" fill="hold"/>
                                        <p:tgtEl>
                                          <p:spTgt spid="59"/>
                                        </p:tgtEl>
                                        <p:attrNameLst>
                                          <p:attrName>ppt_h</p:attrName>
                                        </p:attrNameLst>
                                      </p:cBhvr>
                                      <p:tavLst>
                                        <p:tav tm="0">
                                          <p:val>
                                            <p:fltVal val="0"/>
                                          </p:val>
                                        </p:tav>
                                        <p:tav tm="100000">
                                          <p:val>
                                            <p:strVal val="#ppt_h"/>
                                          </p:val>
                                        </p:tav>
                                      </p:tavLst>
                                    </p:anim>
                                  </p:childTnLst>
                                </p:cTn>
                              </p:par>
                            </p:childTnLst>
                          </p:cTn>
                        </p:par>
                        <p:par>
                          <p:cTn id="84" fill="hold">
                            <p:stCondLst>
                              <p:cond delay="1300"/>
                            </p:stCondLst>
                            <p:childTnLst>
                              <p:par>
                                <p:cTn id="85" presetID="22" presetClass="entr" presetSubtype="8" fill="hold" grpId="0" nodeType="afterEffect">
                                  <p:stCondLst>
                                    <p:cond delay="0"/>
                                  </p:stCondLst>
                                  <p:iterate>
                                    <p:tmAbs val="0"/>
                                  </p:iterate>
                                  <p:childTnLst>
                                    <p:set>
                                      <p:cBhvr>
                                        <p:cTn id="86" fill="hold"/>
                                        <p:tgtEl>
                                          <p:spTgt spid="63"/>
                                        </p:tgtEl>
                                        <p:attrNameLst>
                                          <p:attrName>style.visibility</p:attrName>
                                        </p:attrNameLst>
                                      </p:cBhvr>
                                      <p:to>
                                        <p:strVal val="visible"/>
                                      </p:to>
                                    </p:set>
                                    <p:animEffect transition="in" filter="wipe(left)">
                                      <p:cBhvr>
                                        <p:cTn id="87" dur="500"/>
                                        <p:tgtEl>
                                          <p:spTgt spid="63"/>
                                        </p:tgtEl>
                                      </p:cBhvr>
                                    </p:animEffect>
                                  </p:childTnLst>
                                </p:cTn>
                              </p:par>
                            </p:childTnLst>
                          </p:cTn>
                        </p:par>
                        <p:par>
                          <p:cTn id="88" fill="hold">
                            <p:stCondLst>
                              <p:cond delay="1800"/>
                            </p:stCondLst>
                            <p:childTnLst>
                              <p:par>
                                <p:cTn id="89" presetID="22" presetClass="entr" presetSubtype="8" fill="hold" grpId="0" nodeType="afterEffect">
                                  <p:stCondLst>
                                    <p:cond delay="0"/>
                                  </p:stCondLst>
                                  <p:iterate>
                                    <p:tmAbs val="0"/>
                                  </p:iterate>
                                  <p:childTnLst>
                                    <p:set>
                                      <p:cBhvr>
                                        <p:cTn id="90" fill="hold"/>
                                        <p:tgtEl>
                                          <p:spTgt spid="62"/>
                                        </p:tgtEl>
                                        <p:attrNameLst>
                                          <p:attrName>style.visibility</p:attrName>
                                        </p:attrNameLst>
                                      </p:cBhvr>
                                      <p:to>
                                        <p:strVal val="visible"/>
                                      </p:to>
                                    </p:set>
                                    <p:animEffect transition="in" filter="wipe(left)">
                                      <p:cBhvr>
                                        <p:cTn id="9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dvAuto="0"/>
      <p:bldP spid="54" grpId="0" build="p" bldLvl="5" animBg="1" advAuto="0"/>
      <p:bldP spid="55" grpId="0" animBg="1" advAuto="0"/>
      <p:bldP spid="55" grpId="1" animBg="1" advAuto="0"/>
      <p:bldP spid="56" grpId="0" animBg="1" advAuto="0"/>
      <p:bldP spid="56" grpId="1" animBg="1" advAuto="0"/>
      <p:bldP spid="57" grpId="0" animBg="1" advAuto="0"/>
      <p:bldP spid="58" grpId="0" animBg="1" advAuto="0"/>
      <p:bldP spid="59" grpId="0" animBg="1" advAuto="0"/>
      <p:bldP spid="60" grpId="0" animBg="1" advAuto="0"/>
      <p:bldP spid="61" grpId="0" animBg="1" advAuto="0"/>
      <p:bldP spid="62" grpId="0" animBg="1" advAuto="0"/>
      <p:bldP spid="63"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he ADT List"/>
          <p:cNvSpPr txBox="1">
            <a:spLocks noGrp="1"/>
          </p:cNvSpPr>
          <p:nvPr>
            <p:ph type="title"/>
          </p:nvPr>
        </p:nvSpPr>
        <p:spPr>
          <a:prstGeom prst="rect">
            <a:avLst/>
          </a:prstGeom>
        </p:spPr>
        <p:txBody>
          <a:bodyPr/>
          <a:lstStyle/>
          <a:p>
            <a:r>
              <a:t>The ADT List</a:t>
            </a:r>
          </a:p>
        </p:txBody>
      </p:sp>
      <p:graphicFrame>
        <p:nvGraphicFramePr>
          <p:cNvPr id="68" name="Table 1-1"/>
          <p:cNvGraphicFramePr/>
          <p:nvPr/>
        </p:nvGraphicFramePr>
        <p:xfrm>
          <a:off x="17011656" y="6267450"/>
          <a:ext cx="749300" cy="6787858"/>
        </p:xfrm>
        <a:graphic>
          <a:graphicData uri="http://schemas.openxmlformats.org/drawingml/2006/table">
            <a:tbl>
              <a:tblPr>
                <a:tableStyleId>{4C3C2611-4C71-4FC5-86AE-919BDF0F9419}</a:tableStyleId>
              </a:tblPr>
              <a:tblGrid>
                <a:gridCol w="749300">
                  <a:extLst>
                    <a:ext uri="{9D8B030D-6E8A-4147-A177-3AD203B41FA5}">
                      <a16:colId xmlns:a16="http://schemas.microsoft.com/office/drawing/2014/main" val="20000"/>
                    </a:ext>
                  </a:extLst>
                </a:gridCol>
              </a:tblGrid>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a:t>
                      </a:r>
                    </a:p>
                  </a:txBody>
                  <a:tcPr marL="50800" marR="50800" marT="50800" marB="50800" anchor="ctr" horzOverflow="overflow">
                    <a:lnL w="76200">
                      <a:solidFill>
                        <a:srgbClr val="000000"/>
                      </a:solidFill>
                      <a:miter lim="400000"/>
                    </a:lnL>
                    <a:lnR w="12700">
                      <a:solidFill>
                        <a:srgbClr val="000000"/>
                      </a:solidFill>
                      <a:miter lim="400000"/>
                    </a:lnR>
                    <a:lnT w="76200">
                      <a:solidFill>
                        <a:srgbClr val="00000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2</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1"/>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3</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2"/>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4</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3"/>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5</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4"/>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6</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5"/>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7</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6"/>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8</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7"/>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9</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8"/>
                  </a:ext>
                </a:extLst>
              </a:tr>
              <a:tr h="69619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10</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76200">
                      <a:solidFill>
                        <a:srgbClr val="000000"/>
                      </a:solidFill>
                      <a:miter lim="400000"/>
                    </a:lnB>
                    <a:blipFill rotWithShape="1">
                      <a:blip r:embed="rId3"/>
                      <a:srcRect/>
                      <a:tile tx="0" ty="0" sx="100000" sy="100000" flip="none" algn="tl"/>
                    </a:blipFill>
                  </a:tcPr>
                </a:tc>
                <a:extLst>
                  <a:ext uri="{0D108BD9-81ED-4DB2-BD59-A6C34878D82A}">
                    <a16:rowId xmlns:a16="http://schemas.microsoft.com/office/drawing/2014/main" val="10009"/>
                  </a:ext>
                </a:extLst>
              </a:tr>
            </a:tbl>
          </a:graphicData>
        </a:graphic>
      </p:graphicFrame>
      <p:sp>
        <p:nvSpPr>
          <p:cNvPr id="69" name="How a List behaves . . .…"/>
          <p:cNvSpPr txBox="1">
            <a:spLocks noGrp="1"/>
          </p:cNvSpPr>
          <p:nvPr>
            <p:ph type="body" idx="1"/>
          </p:nvPr>
        </p:nvSpPr>
        <p:spPr>
          <a:xfrm>
            <a:off x="190500" y="2343150"/>
            <a:ext cx="12640072" cy="11315700"/>
          </a:xfrm>
          <a:prstGeom prst="rect">
            <a:avLst/>
          </a:prstGeom>
        </p:spPr>
        <p:txBody>
          <a:bodyPr/>
          <a:lstStyle/>
          <a:p>
            <a:pPr>
              <a:spcBef>
                <a:spcPts val="2000"/>
              </a:spcBef>
              <a:buBlip>
                <a:blip r:embed="rId4"/>
              </a:buBlip>
            </a:pPr>
            <a:r>
              <a:t>How a List behaves . . .</a:t>
            </a:r>
          </a:p>
          <a:p>
            <a:pPr lvl="1">
              <a:spcBef>
                <a:spcPts val="2000"/>
              </a:spcBef>
              <a:buBlip>
                <a:blip r:embed="rId4"/>
              </a:buBlip>
            </a:pPr>
            <a:r>
              <a:t>adding items</a:t>
            </a:r>
          </a:p>
          <a:p>
            <a:pPr lvl="1">
              <a:spcBef>
                <a:spcPts val="2000"/>
              </a:spcBef>
              <a:buBlip>
                <a:blip r:embed="rId4"/>
              </a:buBlip>
            </a:pPr>
            <a:r>
              <a:t>adding items at a specified position</a:t>
            </a:r>
          </a:p>
        </p:txBody>
      </p:sp>
      <p:graphicFrame>
        <p:nvGraphicFramePr>
          <p:cNvPr id="70" name="Table 5"/>
          <p:cNvGraphicFramePr/>
          <p:nvPr/>
        </p:nvGraphicFramePr>
        <p:xfrm>
          <a:off x="17748256" y="5543550"/>
          <a:ext cx="3919731" cy="7499696"/>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715177">
                <a:tc>
                  <a:txBody>
                    <a:bodyPr/>
                    <a:lstStyle/>
                    <a:p>
                      <a:pPr algn="l" defTabSz="914400">
                        <a:tabLst>
                          <a:tab pos="1295400" algn="l"/>
                        </a:tabLst>
                        <a:defRPr sz="1800">
                          <a:solidFill>
                            <a:srgbClr val="000000"/>
                          </a:solidFill>
                        </a:defRPr>
                      </a:pPr>
                      <a:r>
                        <a:rPr sz="3400" b="1">
                          <a:solidFill>
                            <a:srgbClr val="531B93"/>
                          </a:solidFill>
                          <a:effectLst>
                            <a:outerShdw blurRad="190500" dist="25400" dir="2700000" rotWithShape="0">
                              <a:srgbClr val="FFFFFF">
                                <a:alpha val="88000"/>
                              </a:srgbClr>
                            </a:outerShdw>
                          </a:effectLst>
                          <a:latin typeface="Courier New"/>
                          <a:ea typeface="Courier New"/>
                          <a:cs typeface="Courier New"/>
                          <a:sym typeface="Courier New"/>
                        </a:rPr>
                        <a:t>Grocery List</a:t>
                      </a:r>
                    </a:p>
                  </a:txBody>
                  <a:tcPr marL="50800" marR="50800" marT="50800" marB="50800" anchor="ctr" horzOverflow="overflow">
                    <a:lnL w="76200">
                      <a:solidFill>
                        <a:srgbClr val="000000"/>
                      </a:solidFill>
                      <a:miter lim="400000"/>
                    </a:lnL>
                    <a:lnR w="76200">
                      <a:solidFill>
                        <a:srgbClr val="000000"/>
                      </a:solidFill>
                      <a:miter lim="400000"/>
                    </a:lnR>
                    <a:lnT w="76200">
                      <a:solidFill>
                        <a:srgbClr val="000000"/>
                      </a:solidFill>
                      <a:miter lim="400000"/>
                    </a:lnT>
                    <a:lnB w="38100">
                      <a:solidFill>
                        <a:srgbClr val="5091C0"/>
                      </a:solidFill>
                      <a:miter lim="400000"/>
                    </a:lnB>
                    <a:blipFill rotWithShape="1">
                      <a:blip r:embed="rId5"/>
                      <a:srcRect/>
                      <a:tile tx="0" ty="0" sx="100000" sy="100000" flip="none" algn="tl"/>
                    </a:blipFill>
                  </a:tcPr>
                </a:tc>
                <a:extLst>
                  <a:ext uri="{0D108BD9-81ED-4DB2-BD59-A6C34878D82A}">
                    <a16:rowId xmlns:a16="http://schemas.microsoft.com/office/drawing/2014/main" val="10000"/>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1"/>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2"/>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3"/>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4"/>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5"/>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6"/>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7"/>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8"/>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9"/>
                  </a:ext>
                </a:extLst>
              </a:tr>
              <a:tr h="695848">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76200">
                      <a:solidFill>
                        <a:srgbClr val="000000"/>
                      </a:solidFill>
                      <a:miter lim="400000"/>
                    </a:lnB>
                    <a:blipFill rotWithShape="1">
                      <a:blip r:embed="rId3"/>
                      <a:srcRect/>
                      <a:tile tx="0" ty="0" sx="100000" sy="100000" flip="none" algn="tl"/>
                    </a:blipFill>
                  </a:tcPr>
                </a:tc>
                <a:extLst>
                  <a:ext uri="{0D108BD9-81ED-4DB2-BD59-A6C34878D82A}">
                    <a16:rowId xmlns:a16="http://schemas.microsoft.com/office/drawing/2014/main" val="10010"/>
                  </a:ext>
                </a:extLst>
              </a:tr>
            </a:tbl>
          </a:graphicData>
        </a:graphic>
      </p:graphicFrame>
      <p:graphicFrame>
        <p:nvGraphicFramePr>
          <p:cNvPr id="71" name="Table 2"/>
          <p:cNvGraphicFramePr/>
          <p:nvPr/>
        </p:nvGraphicFramePr>
        <p:xfrm>
          <a:off x="17748250" y="6254750"/>
          <a:ext cx="3919731" cy="1340691"/>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65523">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Apples</a:t>
                      </a:r>
                    </a:p>
                  </a:txBody>
                  <a:tcPr marL="50800" marR="50800" marT="50800" marB="50800" anchor="ctr" horzOverflow="overflow">
                    <a:lnL w="76200">
                      <a:solidFill>
                        <a:srgbClr val="000000"/>
                      </a:solidFill>
                      <a:miter lim="400000"/>
                    </a:lnL>
                    <a:lnR w="76200">
                      <a:solidFill>
                        <a:srgbClr val="000000"/>
                      </a:solidFill>
                      <a:miter lim="400000"/>
                    </a:lnR>
                    <a:lnT w="12700">
                      <a:solidFill>
                        <a:srgbClr val="000000"/>
                      </a:solidFill>
                      <a:miter lim="400000"/>
                    </a:lnT>
                    <a:lnB w="38100">
                      <a:solidFill>
                        <a:srgbClr val="5091C0"/>
                      </a:solidFill>
                      <a:miter lim="400000"/>
                    </a:lnB>
                  </a:tcPr>
                </a:tc>
                <a:extLst>
                  <a:ext uri="{0D108BD9-81ED-4DB2-BD59-A6C34878D82A}">
                    <a16:rowId xmlns:a16="http://schemas.microsoft.com/office/drawing/2014/main" val="10000"/>
                  </a:ext>
                </a:extLst>
              </a:tr>
              <a:tr h="675168">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Oranges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tcPr>
                </a:tc>
                <a:extLst>
                  <a:ext uri="{0D108BD9-81ED-4DB2-BD59-A6C34878D82A}">
                    <a16:rowId xmlns:a16="http://schemas.microsoft.com/office/drawing/2014/main" val="10001"/>
                  </a:ext>
                </a:extLst>
              </a:tr>
            </a:tbl>
          </a:graphicData>
        </a:graphic>
      </p:graphicFrame>
      <p:graphicFrame>
        <p:nvGraphicFramePr>
          <p:cNvPr id="72" name="Table 2-1"/>
          <p:cNvGraphicFramePr/>
          <p:nvPr/>
        </p:nvGraphicFramePr>
        <p:xfrm>
          <a:off x="17748250" y="7588250"/>
          <a:ext cx="3919731" cy="1340691"/>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75168">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tcPr>
                </a:tc>
                <a:extLst>
                  <a:ext uri="{0D108BD9-81ED-4DB2-BD59-A6C34878D82A}">
                    <a16:rowId xmlns:a16="http://schemas.microsoft.com/office/drawing/2014/main" val="10000"/>
                  </a:ext>
                </a:extLst>
              </a:tr>
              <a:tr h="665523">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Tomatoes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12700">
                      <a:solidFill>
                        <a:srgbClr val="000000"/>
                      </a:solidFill>
                      <a:miter lim="400000"/>
                    </a:lnB>
                  </a:tcPr>
                </a:tc>
                <a:extLst>
                  <a:ext uri="{0D108BD9-81ED-4DB2-BD59-A6C34878D82A}">
                    <a16:rowId xmlns:a16="http://schemas.microsoft.com/office/drawing/2014/main" val="10001"/>
                  </a:ext>
                </a:extLst>
              </a:tr>
            </a:tbl>
          </a:graphicData>
        </a:graphic>
      </p:graphicFrame>
      <p:sp>
        <p:nvSpPr>
          <p:cNvPr id="73" name="insert…"/>
          <p:cNvSpPr/>
          <p:nvPr/>
        </p:nvSpPr>
        <p:spPr>
          <a:xfrm>
            <a:off x="16594140" y="2759075"/>
            <a:ext cx="5581651" cy="1638300"/>
          </a:xfrm>
          <a:prstGeom prst="roundRect">
            <a:avLst>
              <a:gd name="adj" fmla="val 17442"/>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B00"/>
                </a:solidFill>
              </a:defRPr>
            </a:pPr>
            <a:r>
              <a:t>insert</a:t>
            </a:r>
          </a:p>
          <a:p>
            <a:pPr>
              <a:defRPr sz="4200" b="1">
                <a:solidFill>
                  <a:srgbClr val="FFFFFF"/>
                </a:solidFill>
                <a:latin typeface="Courier New"/>
                <a:ea typeface="Courier New"/>
                <a:cs typeface="Courier New"/>
                <a:sym typeface="Courier New"/>
              </a:defRPr>
            </a:pPr>
            <a:r>
              <a:t>Apples </a:t>
            </a:r>
            <a:r>
              <a:rPr b="0">
                <a:latin typeface="Gill Sans"/>
                <a:ea typeface="Gill Sans"/>
                <a:cs typeface="Gill Sans"/>
                <a:sym typeface="Gill Sans"/>
              </a:rPr>
              <a:t>at position </a:t>
            </a:r>
            <a:r>
              <a:t>1</a:t>
            </a:r>
          </a:p>
        </p:txBody>
      </p:sp>
      <p:sp>
        <p:nvSpPr>
          <p:cNvPr id="74" name="insert…"/>
          <p:cNvSpPr/>
          <p:nvPr/>
        </p:nvSpPr>
        <p:spPr>
          <a:xfrm>
            <a:off x="16451265" y="2759075"/>
            <a:ext cx="5867401" cy="1638300"/>
          </a:xfrm>
          <a:prstGeom prst="roundRect">
            <a:avLst>
              <a:gd name="adj" fmla="val 17442"/>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B00"/>
                </a:solidFill>
              </a:defRPr>
            </a:pPr>
            <a:r>
              <a:t>insert</a:t>
            </a:r>
          </a:p>
          <a:p>
            <a:pPr>
              <a:defRPr sz="4200" b="1">
                <a:solidFill>
                  <a:srgbClr val="FFFFFF"/>
                </a:solidFill>
                <a:latin typeface="Courier New"/>
                <a:ea typeface="Courier New"/>
                <a:cs typeface="Courier New"/>
                <a:sym typeface="Courier New"/>
              </a:defRPr>
            </a:pPr>
            <a:r>
              <a:t>Oranges </a:t>
            </a:r>
            <a:r>
              <a:rPr b="0">
                <a:latin typeface="Gill Sans"/>
                <a:ea typeface="Gill Sans"/>
                <a:cs typeface="Gill Sans"/>
                <a:sym typeface="Gill Sans"/>
              </a:rPr>
              <a:t>at position </a:t>
            </a:r>
            <a:r>
              <a:t>2</a:t>
            </a:r>
          </a:p>
        </p:txBody>
      </p:sp>
      <p:sp>
        <p:nvSpPr>
          <p:cNvPr id="75" name="insert…"/>
          <p:cNvSpPr/>
          <p:nvPr/>
        </p:nvSpPr>
        <p:spPr>
          <a:xfrm>
            <a:off x="16594140" y="2759075"/>
            <a:ext cx="5581651" cy="1638300"/>
          </a:xfrm>
          <a:prstGeom prst="roundRect">
            <a:avLst>
              <a:gd name="adj" fmla="val 17442"/>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B00"/>
                </a:solidFill>
              </a:defRPr>
            </a:pPr>
            <a:r>
              <a:t>insert</a:t>
            </a:r>
          </a:p>
          <a:p>
            <a:pPr>
              <a:defRPr sz="4200" b="1">
                <a:solidFill>
                  <a:srgbClr val="FFFFFF"/>
                </a:solidFill>
                <a:latin typeface="Courier New"/>
                <a:ea typeface="Courier New"/>
                <a:cs typeface="Courier New"/>
                <a:sym typeface="Courier New"/>
              </a:defRPr>
            </a:pPr>
            <a:r>
              <a:t>Cheese </a:t>
            </a:r>
            <a:r>
              <a:rPr b="0">
                <a:latin typeface="Gill Sans"/>
                <a:ea typeface="Gill Sans"/>
                <a:cs typeface="Gill Sans"/>
                <a:sym typeface="Gill Sans"/>
              </a:rPr>
              <a:t>at position </a:t>
            </a:r>
            <a:r>
              <a:t>3</a:t>
            </a:r>
          </a:p>
        </p:txBody>
      </p:sp>
      <p:sp>
        <p:nvSpPr>
          <p:cNvPr id="76" name="insert…"/>
          <p:cNvSpPr/>
          <p:nvPr/>
        </p:nvSpPr>
        <p:spPr>
          <a:xfrm>
            <a:off x="16317915" y="2759075"/>
            <a:ext cx="6134101" cy="1638300"/>
          </a:xfrm>
          <a:prstGeom prst="roundRect">
            <a:avLst>
              <a:gd name="adj" fmla="val 17442"/>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B00"/>
                </a:solidFill>
              </a:defRPr>
            </a:pPr>
            <a:r>
              <a:t>insert</a:t>
            </a:r>
          </a:p>
          <a:p>
            <a:pPr>
              <a:defRPr sz="4200" b="1">
                <a:solidFill>
                  <a:srgbClr val="FFFFFF"/>
                </a:solidFill>
                <a:latin typeface="Courier New"/>
                <a:ea typeface="Courier New"/>
                <a:cs typeface="Courier New"/>
                <a:sym typeface="Courier New"/>
              </a:defRPr>
            </a:pPr>
            <a:r>
              <a:t>Tomatoes </a:t>
            </a:r>
            <a:r>
              <a:rPr b="0">
                <a:latin typeface="Gill Sans"/>
                <a:ea typeface="Gill Sans"/>
                <a:cs typeface="Gill Sans"/>
                <a:sym typeface="Gill Sans"/>
              </a:rPr>
              <a:t>at position </a:t>
            </a:r>
            <a:r>
              <a:t>4</a:t>
            </a:r>
          </a:p>
        </p:txBody>
      </p:sp>
      <p:sp>
        <p:nvSpPr>
          <p:cNvPr id="77" name="insert…"/>
          <p:cNvSpPr/>
          <p:nvPr/>
        </p:nvSpPr>
        <p:spPr>
          <a:xfrm>
            <a:off x="16594140" y="2759075"/>
            <a:ext cx="5581651" cy="1638300"/>
          </a:xfrm>
          <a:prstGeom prst="roundRect">
            <a:avLst>
              <a:gd name="adj" fmla="val 17442"/>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B00"/>
                </a:solidFill>
              </a:defRPr>
            </a:pPr>
            <a:r>
              <a:t>insert</a:t>
            </a:r>
          </a:p>
          <a:p>
            <a:pPr>
              <a:defRPr sz="4200" b="1">
                <a:solidFill>
                  <a:srgbClr val="FFFFFF"/>
                </a:solidFill>
                <a:latin typeface="Courier New"/>
                <a:ea typeface="Courier New"/>
                <a:cs typeface="Courier New"/>
                <a:sym typeface="Courier New"/>
              </a:defRPr>
            </a:pPr>
            <a:r>
              <a:t>Bread </a:t>
            </a:r>
            <a:r>
              <a:rPr b="0">
                <a:latin typeface="Gill Sans"/>
                <a:ea typeface="Gill Sans"/>
                <a:cs typeface="Gill Sans"/>
                <a:sym typeface="Gill Sans"/>
              </a:rPr>
              <a:t>at position </a:t>
            </a:r>
            <a:r>
              <a:t>1</a:t>
            </a:r>
          </a:p>
        </p:txBody>
      </p:sp>
      <p:graphicFrame>
        <p:nvGraphicFramePr>
          <p:cNvPr id="78" name="Table 6"/>
          <p:cNvGraphicFramePr/>
          <p:nvPr/>
        </p:nvGraphicFramePr>
        <p:xfrm>
          <a:off x="17748250" y="8267700"/>
          <a:ext cx="3919731" cy="133350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6675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tcPr>
                </a:tc>
                <a:extLst>
                  <a:ext uri="{0D108BD9-81ED-4DB2-BD59-A6C34878D82A}">
                    <a16:rowId xmlns:a16="http://schemas.microsoft.com/office/drawing/2014/main" val="10000"/>
                  </a:ext>
                </a:extLst>
              </a:tr>
              <a:tr h="66675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Tomatoes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tcPr>
                </a:tc>
                <a:extLst>
                  <a:ext uri="{0D108BD9-81ED-4DB2-BD59-A6C34878D82A}">
                    <a16:rowId xmlns:a16="http://schemas.microsoft.com/office/drawing/2014/main" val="10001"/>
                  </a:ext>
                </a:extLst>
              </a:tr>
            </a:tbl>
          </a:graphicData>
        </a:graphic>
      </p:graphicFrame>
      <p:graphicFrame>
        <p:nvGraphicFramePr>
          <p:cNvPr id="79" name="Table 3"/>
          <p:cNvGraphicFramePr/>
          <p:nvPr/>
        </p:nvGraphicFramePr>
        <p:xfrm>
          <a:off x="17748250" y="8293100"/>
          <a:ext cx="3919731" cy="647267"/>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47267">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Nachos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12700">
                      <a:solidFill>
                        <a:srgbClr val="000000"/>
                      </a:solidFill>
                      <a:miter lim="400000"/>
                    </a:lnB>
                  </a:tcPr>
                </a:tc>
                <a:extLst>
                  <a:ext uri="{0D108BD9-81ED-4DB2-BD59-A6C34878D82A}">
                    <a16:rowId xmlns:a16="http://schemas.microsoft.com/office/drawing/2014/main" val="10000"/>
                  </a:ext>
                </a:extLst>
              </a:tr>
            </a:tbl>
          </a:graphicData>
        </a:graphic>
      </p:graphicFrame>
      <p:sp>
        <p:nvSpPr>
          <p:cNvPr id="80" name="insert…"/>
          <p:cNvSpPr/>
          <p:nvPr/>
        </p:nvSpPr>
        <p:spPr>
          <a:xfrm>
            <a:off x="16594140" y="2759075"/>
            <a:ext cx="5581651" cy="1638300"/>
          </a:xfrm>
          <a:prstGeom prst="roundRect">
            <a:avLst>
              <a:gd name="adj" fmla="val 17442"/>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B00"/>
                </a:solidFill>
              </a:defRPr>
            </a:pPr>
            <a:r>
              <a:t>insert</a:t>
            </a:r>
          </a:p>
          <a:p>
            <a:pPr>
              <a:defRPr sz="4200" b="1">
                <a:solidFill>
                  <a:srgbClr val="FFFFFF"/>
                </a:solidFill>
                <a:latin typeface="Courier New"/>
                <a:ea typeface="Courier New"/>
                <a:cs typeface="Courier New"/>
                <a:sym typeface="Courier New"/>
              </a:defRPr>
            </a:pPr>
            <a:r>
              <a:t>Nachos</a:t>
            </a:r>
            <a:r>
              <a:rPr b="0">
                <a:latin typeface="Gill Sans"/>
                <a:ea typeface="Gill Sans"/>
                <a:cs typeface="Gill Sans"/>
                <a:sym typeface="Gill Sans"/>
              </a:rPr>
              <a:t> at position </a:t>
            </a:r>
            <a:r>
              <a:t>4</a:t>
            </a:r>
          </a:p>
        </p:txBody>
      </p:sp>
      <p:graphicFrame>
        <p:nvGraphicFramePr>
          <p:cNvPr id="81" name="Table 4"/>
          <p:cNvGraphicFramePr/>
          <p:nvPr/>
        </p:nvGraphicFramePr>
        <p:xfrm>
          <a:off x="17748250" y="6261100"/>
          <a:ext cx="3919731" cy="65328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5328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Bread</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bl>
          </a:graphicData>
        </a:graphic>
      </p:graphicFrame>
      <p:pic>
        <p:nvPicPr>
          <p:cNvPr id="82" name="30006_Object.png" descr="30006_Object.png"/>
          <p:cNvPicPr>
            <a:picLocks noChangeAspect="1"/>
          </p:cNvPicPr>
          <p:nvPr/>
        </p:nvPicPr>
        <p:blipFill>
          <a:blip r:embed="rId6"/>
          <a:stretch>
            <a:fillRect/>
          </a:stretch>
        </p:blipFill>
        <p:spPr>
          <a:xfrm>
            <a:off x="11036526" y="5000200"/>
            <a:ext cx="5594855" cy="3175081"/>
          </a:xfrm>
          <a:prstGeom prst="rect">
            <a:avLst/>
          </a:prstGeom>
          <a:ln w="12700">
            <a:miter lim="400000"/>
          </a:ln>
        </p:spPr>
      </p:pic>
      <p:pic>
        <p:nvPicPr>
          <p:cNvPr id="83" name="32001_Object.png" descr="32001_Object.png"/>
          <p:cNvPicPr>
            <a:picLocks noChangeAspect="1"/>
          </p:cNvPicPr>
          <p:nvPr/>
        </p:nvPicPr>
        <p:blipFill>
          <a:blip r:embed="rId7"/>
          <a:stretch>
            <a:fillRect/>
          </a:stretch>
        </p:blipFill>
        <p:spPr>
          <a:xfrm>
            <a:off x="12192000" y="3917910"/>
            <a:ext cx="4866023" cy="3175080"/>
          </a:xfrm>
          <a:prstGeom prst="rect">
            <a:avLst/>
          </a:prstGeom>
          <a:ln w="12700">
            <a:miter lim="400000"/>
          </a:ln>
        </p:spPr>
      </p:pic>
      <p:pic>
        <p:nvPicPr>
          <p:cNvPr id="84" name="31991_Object.png" descr="31991_Object.png"/>
          <p:cNvPicPr>
            <a:picLocks noChangeAspect="1"/>
          </p:cNvPicPr>
          <p:nvPr/>
        </p:nvPicPr>
        <p:blipFill>
          <a:blip r:embed="rId8"/>
          <a:stretch>
            <a:fillRect/>
          </a:stretch>
        </p:blipFill>
        <p:spPr>
          <a:xfrm>
            <a:off x="13047394" y="3682920"/>
            <a:ext cx="3155236" cy="3175080"/>
          </a:xfrm>
          <a:prstGeom prst="rect">
            <a:avLst/>
          </a:prstGeom>
          <a:ln w="12700">
            <a:miter lim="400000"/>
          </a:ln>
        </p:spPr>
      </p:pic>
      <p:pic>
        <p:nvPicPr>
          <p:cNvPr id="85" name="31057_Object.png" descr="31057_Object.png"/>
          <p:cNvPicPr>
            <a:picLocks noChangeAspect="1"/>
          </p:cNvPicPr>
          <p:nvPr/>
        </p:nvPicPr>
        <p:blipFill>
          <a:blip r:embed="rId9"/>
          <a:stretch>
            <a:fillRect/>
          </a:stretch>
        </p:blipFill>
        <p:spPr>
          <a:xfrm>
            <a:off x="12618642" y="3917910"/>
            <a:ext cx="4012740" cy="3175080"/>
          </a:xfrm>
          <a:prstGeom prst="rect">
            <a:avLst/>
          </a:prstGeom>
          <a:ln w="12700">
            <a:miter lim="400000"/>
          </a:ln>
        </p:spPr>
      </p:pic>
      <p:pic>
        <p:nvPicPr>
          <p:cNvPr id="86" name="31061_Object.png" descr="31061_Object.png"/>
          <p:cNvPicPr>
            <a:picLocks noChangeAspect="1"/>
          </p:cNvPicPr>
          <p:nvPr/>
        </p:nvPicPr>
        <p:blipFill>
          <a:blip r:embed="rId10"/>
          <a:stretch>
            <a:fillRect/>
          </a:stretch>
        </p:blipFill>
        <p:spPr>
          <a:xfrm>
            <a:off x="13522393" y="3936015"/>
            <a:ext cx="2205237" cy="266897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69">
                                            <p:bg/>
                                          </p:spTgt>
                                        </p:tgtEl>
                                        <p:attrNameLst>
                                          <p:attrName>style.visibility</p:attrName>
                                        </p:attrNameLst>
                                      </p:cBhvr>
                                      <p:to>
                                        <p:strVal val="visible"/>
                                      </p:to>
                                    </p:set>
                                    <p:animEffect transition="in" filter="fade">
                                      <p:cBhvr>
                                        <p:cTn id="7" dur="500"/>
                                        <p:tgtEl>
                                          <p:spTgt spid="69">
                                            <p:bg/>
                                          </p:spTgt>
                                        </p:tgtEl>
                                      </p:cBhvr>
                                    </p:animEffect>
                                  </p:childTnLst>
                                </p:cTn>
                              </p:par>
                              <p:par>
                                <p:cTn id="8" presetID="10" presetClass="entr" presetSubtype="0" fill="hold" grpId="0" nodeType="withEffect">
                                  <p:stCondLst>
                                    <p:cond delay="0"/>
                                  </p:stCondLst>
                                  <p:iterate>
                                    <p:tmAbs val="0"/>
                                  </p:iterate>
                                  <p:childTnLst>
                                    <p:set>
                                      <p:cBhvr>
                                        <p:cTn id="9" fill="hold"/>
                                        <p:tgtEl>
                                          <p:spTgt spid="69">
                                            <p:txEl>
                                              <p:pRg st="0" end="0"/>
                                            </p:txEl>
                                          </p:spTgt>
                                        </p:tgtEl>
                                        <p:attrNameLst>
                                          <p:attrName>style.visibility</p:attrName>
                                        </p:attrNameLst>
                                      </p:cBhvr>
                                      <p:to>
                                        <p:strVal val="visible"/>
                                      </p:to>
                                    </p:set>
                                    <p:animEffect transition="in" filter="fade">
                                      <p:cBhvr>
                                        <p:cTn id="10" dur="500"/>
                                        <p:tgtEl>
                                          <p:spTgt spid="69">
                                            <p:txEl>
                                              <p:pRg st="0" end="0"/>
                                            </p:txEl>
                                          </p:spTgt>
                                        </p:tgtEl>
                                      </p:cBhvr>
                                    </p:animEffect>
                                  </p:childTnLst>
                                </p:cTn>
                              </p:par>
                            </p:childTnLst>
                          </p:cTn>
                        </p:par>
                        <p:par>
                          <p:cTn id="11" fill="hold">
                            <p:stCondLst>
                              <p:cond delay="500"/>
                            </p:stCondLst>
                            <p:childTnLst>
                              <p:par>
                                <p:cTn id="12" presetID="10" presetClass="entr" fill="hold" grpId="0" nodeType="afterEffect">
                                  <p:stCondLst>
                                    <p:cond delay="0"/>
                                  </p:stCondLst>
                                  <p:iterate>
                                    <p:tmAbs val="0"/>
                                  </p:iterate>
                                  <p:childTnLst>
                                    <p:set>
                                      <p:cBhvr>
                                        <p:cTn id="13" fill="hold"/>
                                        <p:tgtEl>
                                          <p:spTgt spid="69">
                                            <p:txEl>
                                              <p:pRg st="1" end="1"/>
                                            </p:txEl>
                                          </p:spTgt>
                                        </p:tgtEl>
                                        <p:attrNameLst>
                                          <p:attrName>style.visibility</p:attrName>
                                        </p:attrNameLst>
                                      </p:cBhvr>
                                      <p:to>
                                        <p:strVal val="visible"/>
                                      </p:to>
                                    </p:set>
                                    <p:animEffect transition="in" filter="fade">
                                      <p:cBhvr>
                                        <p:cTn id="14" dur="500"/>
                                        <p:tgtEl>
                                          <p:spTgt spid="6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73"/>
                                        </p:tgtEl>
                                        <p:attrNameLst>
                                          <p:attrName>style.visibility</p:attrName>
                                        </p:attrNameLst>
                                      </p:cBhvr>
                                      <p:to>
                                        <p:strVal val="visible"/>
                                      </p:to>
                                    </p:set>
                                    <p:anim calcmode="lin" valueType="num">
                                      <p:cBhvr>
                                        <p:cTn id="19" dur="500" fill="hold"/>
                                        <p:tgtEl>
                                          <p:spTgt spid="73"/>
                                        </p:tgtEl>
                                        <p:attrNameLst>
                                          <p:attrName>ppt_w</p:attrName>
                                        </p:attrNameLst>
                                      </p:cBhvr>
                                      <p:tavLst>
                                        <p:tav tm="0">
                                          <p:val>
                                            <p:fltVal val="0"/>
                                          </p:val>
                                        </p:tav>
                                        <p:tav tm="100000">
                                          <p:val>
                                            <p:strVal val="#ppt_w"/>
                                          </p:val>
                                        </p:tav>
                                      </p:tavLst>
                                    </p:anim>
                                    <p:anim calcmode="lin" valueType="num">
                                      <p:cBhvr>
                                        <p:cTn id="20" dur="500" fill="hold"/>
                                        <p:tgtEl>
                                          <p:spTgt spid="73"/>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23" presetClass="entr" presetSubtype="16" fill="hold" grpId="0" nodeType="afterEffect">
                                  <p:stCondLst>
                                    <p:cond delay="0"/>
                                  </p:stCondLst>
                                  <p:iterate>
                                    <p:tmAbs val="0"/>
                                  </p:iterate>
                                  <p:childTnLst>
                                    <p:set>
                                      <p:cBhvr>
                                        <p:cTn id="23" fill="hold"/>
                                        <p:tgtEl>
                                          <p:spTgt spid="86"/>
                                        </p:tgtEl>
                                        <p:attrNameLst>
                                          <p:attrName>style.visibility</p:attrName>
                                        </p:attrNameLst>
                                      </p:cBhvr>
                                      <p:to>
                                        <p:strVal val="visible"/>
                                      </p:to>
                                    </p:set>
                                    <p:anim calcmode="lin" valueType="num">
                                      <p:cBhvr>
                                        <p:cTn id="24" dur="750" fill="hold"/>
                                        <p:tgtEl>
                                          <p:spTgt spid="86"/>
                                        </p:tgtEl>
                                        <p:attrNameLst>
                                          <p:attrName>ppt_w</p:attrName>
                                        </p:attrNameLst>
                                      </p:cBhvr>
                                      <p:tavLst>
                                        <p:tav tm="0">
                                          <p:val>
                                            <p:fltVal val="0"/>
                                          </p:val>
                                        </p:tav>
                                        <p:tav tm="100000">
                                          <p:val>
                                            <p:strVal val="#ppt_w"/>
                                          </p:val>
                                        </p:tav>
                                      </p:tavLst>
                                    </p:anim>
                                    <p:anim calcmode="lin" valueType="num">
                                      <p:cBhvr>
                                        <p:cTn id="25" dur="750" fill="hold"/>
                                        <p:tgtEl>
                                          <p:spTgt spid="86"/>
                                        </p:tgtEl>
                                        <p:attrNameLst>
                                          <p:attrName>ppt_h</p:attrName>
                                        </p:attrNameLst>
                                      </p:cBhvr>
                                      <p:tavLst>
                                        <p:tav tm="0">
                                          <p:val>
                                            <p:fltVal val="0"/>
                                          </p:val>
                                        </p:tav>
                                        <p:tav tm="100000">
                                          <p:val>
                                            <p:strVal val="#ppt_h"/>
                                          </p:val>
                                        </p:tav>
                                      </p:tavLst>
                                    </p:anim>
                                  </p:childTnLst>
                                </p:cTn>
                              </p:par>
                            </p:childTnLst>
                          </p:cTn>
                        </p:par>
                        <p:par>
                          <p:cTn id="26" fill="hold">
                            <p:stCondLst>
                              <p:cond delay="1250"/>
                            </p:stCondLst>
                            <p:childTnLst>
                              <p:par>
                                <p:cTn id="27" presetID="23" presetClass="entr" presetSubtype="16" fill="hold" grpId="0" nodeType="afterEffect">
                                  <p:stCondLst>
                                    <p:cond delay="0"/>
                                  </p:stCondLst>
                                  <p:iterate>
                                    <p:tmAbs val="0"/>
                                  </p:iterate>
                                  <p:childTnLst>
                                    <p:set>
                                      <p:cBhvr>
                                        <p:cTn id="28" fill="hold"/>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xit" presetSubtype="32" fill="hold" grpId="1" nodeType="clickEffect">
                                  <p:stCondLst>
                                    <p:cond delay="0"/>
                                  </p:stCondLst>
                                  <p:iterate>
                                    <p:tmAbs val="0"/>
                                  </p:iterate>
                                  <p:childTnLst>
                                    <p:anim calcmode="lin" valueType="num">
                                      <p:cBhvr>
                                        <p:cTn id="34" dur="500" fill="hold"/>
                                        <p:tgtEl>
                                          <p:spTgt spid="73"/>
                                        </p:tgtEl>
                                        <p:attrNameLst>
                                          <p:attrName>ppt_w</p:attrName>
                                        </p:attrNameLst>
                                      </p:cBhvr>
                                      <p:tavLst>
                                        <p:tav tm="0">
                                          <p:val>
                                            <p:strVal val="ppt_w"/>
                                          </p:val>
                                        </p:tav>
                                        <p:tav tm="100000">
                                          <p:val>
                                            <p:fltVal val="0"/>
                                          </p:val>
                                        </p:tav>
                                      </p:tavLst>
                                    </p:anim>
                                    <p:anim calcmode="lin" valueType="num">
                                      <p:cBhvr>
                                        <p:cTn id="35" dur="500" fill="hold"/>
                                        <p:tgtEl>
                                          <p:spTgt spid="73"/>
                                        </p:tgtEl>
                                        <p:attrNameLst>
                                          <p:attrName>ppt_h</p:attrName>
                                        </p:attrNameLst>
                                      </p:cBhvr>
                                      <p:tavLst>
                                        <p:tav tm="0">
                                          <p:val>
                                            <p:strVal val="ppt_h"/>
                                          </p:val>
                                        </p:tav>
                                        <p:tav tm="100000">
                                          <p:val>
                                            <p:fltVal val="0"/>
                                          </p:val>
                                        </p:tav>
                                      </p:tavLst>
                                    </p:anim>
                                    <p:set>
                                      <p:cBhvr>
                                        <p:cTn id="36" fill="hold">
                                          <p:stCondLst>
                                            <p:cond delay="499"/>
                                          </p:stCondLst>
                                        </p:cTn>
                                        <p:tgtEl>
                                          <p:spTgt spid="73"/>
                                        </p:tgtEl>
                                        <p:attrNameLst>
                                          <p:attrName>style.visibility</p:attrName>
                                        </p:attrNameLst>
                                      </p:cBhvr>
                                      <p:to>
                                        <p:strVal val="hidden"/>
                                      </p:to>
                                    </p:set>
                                  </p:childTnLst>
                                </p:cTn>
                              </p:par>
                            </p:childTnLst>
                          </p:cTn>
                        </p:par>
                        <p:par>
                          <p:cTn id="37" fill="hold">
                            <p:stCondLst>
                              <p:cond delay="500"/>
                            </p:stCondLst>
                            <p:childTnLst>
                              <p:par>
                                <p:cTn id="38" presetID="23" presetClass="entr" presetSubtype="16" fill="hold" grpId="0" nodeType="afterEffect">
                                  <p:stCondLst>
                                    <p:cond delay="200"/>
                                  </p:stCondLst>
                                  <p:iterate>
                                    <p:tmAbs val="0"/>
                                  </p:iterate>
                                  <p:childTnLst>
                                    <p:set>
                                      <p:cBhvr>
                                        <p:cTn id="39" fill="hold"/>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childTnLst>
                                </p:cTn>
                              </p:par>
                            </p:childTnLst>
                          </p:cTn>
                        </p:par>
                        <p:par>
                          <p:cTn id="42" fill="hold">
                            <p:stCondLst>
                              <p:cond delay="1200"/>
                            </p:stCondLst>
                            <p:childTnLst>
                              <p:par>
                                <p:cTn id="43" presetID="23" presetClass="exit" presetSubtype="32" fill="hold" grpId="1" nodeType="afterEffect">
                                  <p:stCondLst>
                                    <p:cond delay="0"/>
                                  </p:stCondLst>
                                  <p:iterate>
                                    <p:tmAbs val="0"/>
                                  </p:iterate>
                                  <p:childTnLst>
                                    <p:anim calcmode="lin" valueType="num">
                                      <p:cBhvr>
                                        <p:cTn id="44" dur="750" fill="hold"/>
                                        <p:tgtEl>
                                          <p:spTgt spid="86"/>
                                        </p:tgtEl>
                                        <p:attrNameLst>
                                          <p:attrName>ppt_w</p:attrName>
                                        </p:attrNameLst>
                                      </p:cBhvr>
                                      <p:tavLst>
                                        <p:tav tm="0">
                                          <p:val>
                                            <p:strVal val="ppt_w"/>
                                          </p:val>
                                        </p:tav>
                                        <p:tav tm="100000">
                                          <p:val>
                                            <p:fltVal val="0"/>
                                          </p:val>
                                        </p:tav>
                                      </p:tavLst>
                                    </p:anim>
                                    <p:anim calcmode="lin" valueType="num">
                                      <p:cBhvr>
                                        <p:cTn id="45" dur="750" fill="hold"/>
                                        <p:tgtEl>
                                          <p:spTgt spid="86"/>
                                        </p:tgtEl>
                                        <p:attrNameLst>
                                          <p:attrName>ppt_h</p:attrName>
                                        </p:attrNameLst>
                                      </p:cBhvr>
                                      <p:tavLst>
                                        <p:tav tm="0">
                                          <p:val>
                                            <p:strVal val="ppt_h"/>
                                          </p:val>
                                        </p:tav>
                                        <p:tav tm="100000">
                                          <p:val>
                                            <p:fltVal val="0"/>
                                          </p:val>
                                        </p:tav>
                                      </p:tavLst>
                                    </p:anim>
                                    <p:set>
                                      <p:cBhvr>
                                        <p:cTn id="46" fill="hold">
                                          <p:stCondLst>
                                            <p:cond delay="749"/>
                                          </p:stCondLst>
                                        </p:cTn>
                                        <p:tgtEl>
                                          <p:spTgt spid="86"/>
                                        </p:tgtEl>
                                        <p:attrNameLst>
                                          <p:attrName>style.visibility</p:attrName>
                                        </p:attrNameLst>
                                      </p:cBhvr>
                                      <p:to>
                                        <p:strVal val="hidden"/>
                                      </p:to>
                                    </p:set>
                                  </p:childTnLst>
                                </p:cTn>
                              </p:par>
                            </p:childTnLst>
                          </p:cTn>
                        </p:par>
                        <p:par>
                          <p:cTn id="47" fill="hold">
                            <p:stCondLst>
                              <p:cond delay="1950"/>
                            </p:stCondLst>
                            <p:childTnLst>
                              <p:par>
                                <p:cTn id="48" presetID="23" presetClass="entr" presetSubtype="16" fill="hold" grpId="0" nodeType="afterEffect">
                                  <p:stCondLst>
                                    <p:cond delay="0"/>
                                  </p:stCondLst>
                                  <p:iterate>
                                    <p:tmAbs val="0"/>
                                  </p:iterate>
                                  <p:childTnLst>
                                    <p:set>
                                      <p:cBhvr>
                                        <p:cTn id="49" fill="hold"/>
                                        <p:tgtEl>
                                          <p:spTgt spid="84"/>
                                        </p:tgtEl>
                                        <p:attrNameLst>
                                          <p:attrName>style.visibility</p:attrName>
                                        </p:attrNameLst>
                                      </p:cBhvr>
                                      <p:to>
                                        <p:strVal val="visible"/>
                                      </p:to>
                                    </p:set>
                                    <p:anim calcmode="lin" valueType="num">
                                      <p:cBhvr>
                                        <p:cTn id="50" dur="750" fill="hold"/>
                                        <p:tgtEl>
                                          <p:spTgt spid="84"/>
                                        </p:tgtEl>
                                        <p:attrNameLst>
                                          <p:attrName>ppt_w</p:attrName>
                                        </p:attrNameLst>
                                      </p:cBhvr>
                                      <p:tavLst>
                                        <p:tav tm="0">
                                          <p:val>
                                            <p:fltVal val="0"/>
                                          </p:val>
                                        </p:tav>
                                        <p:tav tm="100000">
                                          <p:val>
                                            <p:strVal val="#ppt_w"/>
                                          </p:val>
                                        </p:tav>
                                      </p:tavLst>
                                    </p:anim>
                                    <p:anim calcmode="lin" valueType="num">
                                      <p:cBhvr>
                                        <p:cTn id="51" dur="750" fill="hold"/>
                                        <p:tgtEl>
                                          <p:spTgt spid="84"/>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xit" presetSubtype="32" fill="hold" grpId="1" nodeType="clickEffect">
                                  <p:stCondLst>
                                    <p:cond delay="0"/>
                                  </p:stCondLst>
                                  <p:iterate>
                                    <p:tmAbs val="0"/>
                                  </p:iterate>
                                  <p:childTnLst>
                                    <p:anim calcmode="lin" valueType="num">
                                      <p:cBhvr>
                                        <p:cTn id="55" dur="500" fill="hold"/>
                                        <p:tgtEl>
                                          <p:spTgt spid="74"/>
                                        </p:tgtEl>
                                        <p:attrNameLst>
                                          <p:attrName>ppt_w</p:attrName>
                                        </p:attrNameLst>
                                      </p:cBhvr>
                                      <p:tavLst>
                                        <p:tav tm="0">
                                          <p:val>
                                            <p:strVal val="ppt_w"/>
                                          </p:val>
                                        </p:tav>
                                        <p:tav tm="100000">
                                          <p:val>
                                            <p:fltVal val="0"/>
                                          </p:val>
                                        </p:tav>
                                      </p:tavLst>
                                    </p:anim>
                                    <p:anim calcmode="lin" valueType="num">
                                      <p:cBhvr>
                                        <p:cTn id="56" dur="500" fill="hold"/>
                                        <p:tgtEl>
                                          <p:spTgt spid="74"/>
                                        </p:tgtEl>
                                        <p:attrNameLst>
                                          <p:attrName>ppt_h</p:attrName>
                                        </p:attrNameLst>
                                      </p:cBhvr>
                                      <p:tavLst>
                                        <p:tav tm="0">
                                          <p:val>
                                            <p:strVal val="ppt_h"/>
                                          </p:val>
                                        </p:tav>
                                        <p:tav tm="100000">
                                          <p:val>
                                            <p:fltVal val="0"/>
                                          </p:val>
                                        </p:tav>
                                      </p:tavLst>
                                    </p:anim>
                                    <p:set>
                                      <p:cBhvr>
                                        <p:cTn id="57" fill="hold">
                                          <p:stCondLst>
                                            <p:cond delay="499"/>
                                          </p:stCondLst>
                                        </p:cTn>
                                        <p:tgtEl>
                                          <p:spTgt spid="74"/>
                                        </p:tgtEl>
                                        <p:attrNameLst>
                                          <p:attrName>style.visibility</p:attrName>
                                        </p:attrNameLst>
                                      </p:cBhvr>
                                      <p:to>
                                        <p:strVal val="hidden"/>
                                      </p:to>
                                    </p:set>
                                  </p:childTnLst>
                                </p:cTn>
                              </p:par>
                            </p:childTnLst>
                          </p:cTn>
                        </p:par>
                        <p:par>
                          <p:cTn id="58" fill="hold">
                            <p:stCondLst>
                              <p:cond delay="500"/>
                            </p:stCondLst>
                            <p:childTnLst>
                              <p:par>
                                <p:cTn id="59" presetID="23" presetClass="entr" presetSubtype="16" fill="hold" grpId="0" nodeType="afterEffect">
                                  <p:stCondLst>
                                    <p:cond delay="200"/>
                                  </p:stCondLst>
                                  <p:iterate>
                                    <p:tmAbs val="0"/>
                                  </p:iterate>
                                  <p:childTnLst>
                                    <p:set>
                                      <p:cBhvr>
                                        <p:cTn id="60" fill="hold"/>
                                        <p:tgtEl>
                                          <p:spTgt spid="75"/>
                                        </p:tgtEl>
                                        <p:attrNameLst>
                                          <p:attrName>style.visibility</p:attrName>
                                        </p:attrNameLst>
                                      </p:cBhvr>
                                      <p:to>
                                        <p:strVal val="visible"/>
                                      </p:to>
                                    </p:set>
                                    <p:anim calcmode="lin" valueType="num">
                                      <p:cBhvr>
                                        <p:cTn id="61" dur="500" fill="hold"/>
                                        <p:tgtEl>
                                          <p:spTgt spid="75"/>
                                        </p:tgtEl>
                                        <p:attrNameLst>
                                          <p:attrName>ppt_w</p:attrName>
                                        </p:attrNameLst>
                                      </p:cBhvr>
                                      <p:tavLst>
                                        <p:tav tm="0">
                                          <p:val>
                                            <p:fltVal val="0"/>
                                          </p:val>
                                        </p:tav>
                                        <p:tav tm="100000">
                                          <p:val>
                                            <p:strVal val="#ppt_w"/>
                                          </p:val>
                                        </p:tav>
                                      </p:tavLst>
                                    </p:anim>
                                    <p:anim calcmode="lin" valueType="num">
                                      <p:cBhvr>
                                        <p:cTn id="62" dur="500" fill="hold"/>
                                        <p:tgtEl>
                                          <p:spTgt spid="75"/>
                                        </p:tgtEl>
                                        <p:attrNameLst>
                                          <p:attrName>ppt_h</p:attrName>
                                        </p:attrNameLst>
                                      </p:cBhvr>
                                      <p:tavLst>
                                        <p:tav tm="0">
                                          <p:val>
                                            <p:fltVal val="0"/>
                                          </p:val>
                                        </p:tav>
                                        <p:tav tm="100000">
                                          <p:val>
                                            <p:strVal val="#ppt_h"/>
                                          </p:val>
                                        </p:tav>
                                      </p:tavLst>
                                    </p:anim>
                                  </p:childTnLst>
                                </p:cTn>
                              </p:par>
                            </p:childTnLst>
                          </p:cTn>
                        </p:par>
                        <p:par>
                          <p:cTn id="63" fill="hold">
                            <p:stCondLst>
                              <p:cond delay="1200"/>
                            </p:stCondLst>
                            <p:childTnLst>
                              <p:par>
                                <p:cTn id="64" presetID="23" presetClass="exit" presetSubtype="32" fill="hold" grpId="1" nodeType="afterEffect">
                                  <p:stCondLst>
                                    <p:cond delay="0"/>
                                  </p:stCondLst>
                                  <p:iterate>
                                    <p:tmAbs val="0"/>
                                  </p:iterate>
                                  <p:childTnLst>
                                    <p:anim calcmode="lin" valueType="num">
                                      <p:cBhvr>
                                        <p:cTn id="65" dur="750" fill="hold"/>
                                        <p:tgtEl>
                                          <p:spTgt spid="84"/>
                                        </p:tgtEl>
                                        <p:attrNameLst>
                                          <p:attrName>ppt_w</p:attrName>
                                        </p:attrNameLst>
                                      </p:cBhvr>
                                      <p:tavLst>
                                        <p:tav tm="0">
                                          <p:val>
                                            <p:strVal val="ppt_w"/>
                                          </p:val>
                                        </p:tav>
                                        <p:tav tm="100000">
                                          <p:val>
                                            <p:fltVal val="0"/>
                                          </p:val>
                                        </p:tav>
                                      </p:tavLst>
                                    </p:anim>
                                    <p:anim calcmode="lin" valueType="num">
                                      <p:cBhvr>
                                        <p:cTn id="66" dur="750" fill="hold"/>
                                        <p:tgtEl>
                                          <p:spTgt spid="84"/>
                                        </p:tgtEl>
                                        <p:attrNameLst>
                                          <p:attrName>ppt_h</p:attrName>
                                        </p:attrNameLst>
                                      </p:cBhvr>
                                      <p:tavLst>
                                        <p:tav tm="0">
                                          <p:val>
                                            <p:strVal val="ppt_h"/>
                                          </p:val>
                                        </p:tav>
                                        <p:tav tm="100000">
                                          <p:val>
                                            <p:fltVal val="0"/>
                                          </p:val>
                                        </p:tav>
                                      </p:tavLst>
                                    </p:anim>
                                    <p:set>
                                      <p:cBhvr>
                                        <p:cTn id="67" fill="hold">
                                          <p:stCondLst>
                                            <p:cond delay="749"/>
                                          </p:stCondLst>
                                        </p:cTn>
                                        <p:tgtEl>
                                          <p:spTgt spid="84"/>
                                        </p:tgtEl>
                                        <p:attrNameLst>
                                          <p:attrName>style.visibility</p:attrName>
                                        </p:attrNameLst>
                                      </p:cBhvr>
                                      <p:to>
                                        <p:strVal val="hidden"/>
                                      </p:to>
                                    </p:set>
                                  </p:childTnLst>
                                </p:cTn>
                              </p:par>
                            </p:childTnLst>
                          </p:cTn>
                        </p:par>
                        <p:par>
                          <p:cTn id="68" fill="hold">
                            <p:stCondLst>
                              <p:cond delay="1950"/>
                            </p:stCondLst>
                            <p:childTnLst>
                              <p:par>
                                <p:cTn id="69" presetID="23" presetClass="entr" presetSubtype="16" fill="hold" grpId="0" nodeType="afterEffect">
                                  <p:stCondLst>
                                    <p:cond delay="0"/>
                                  </p:stCondLst>
                                  <p:iterate>
                                    <p:tmAbs val="0"/>
                                  </p:iterate>
                                  <p:childTnLst>
                                    <p:set>
                                      <p:cBhvr>
                                        <p:cTn id="70" fill="hold"/>
                                        <p:tgtEl>
                                          <p:spTgt spid="85"/>
                                        </p:tgtEl>
                                        <p:attrNameLst>
                                          <p:attrName>style.visibility</p:attrName>
                                        </p:attrNameLst>
                                      </p:cBhvr>
                                      <p:to>
                                        <p:strVal val="visible"/>
                                      </p:to>
                                    </p:set>
                                    <p:anim calcmode="lin" valueType="num">
                                      <p:cBhvr>
                                        <p:cTn id="71" dur="750" fill="hold"/>
                                        <p:tgtEl>
                                          <p:spTgt spid="85"/>
                                        </p:tgtEl>
                                        <p:attrNameLst>
                                          <p:attrName>ppt_w</p:attrName>
                                        </p:attrNameLst>
                                      </p:cBhvr>
                                      <p:tavLst>
                                        <p:tav tm="0">
                                          <p:val>
                                            <p:fltVal val="0"/>
                                          </p:val>
                                        </p:tav>
                                        <p:tav tm="100000">
                                          <p:val>
                                            <p:strVal val="#ppt_w"/>
                                          </p:val>
                                        </p:tav>
                                      </p:tavLst>
                                    </p:anim>
                                    <p:anim calcmode="lin" valueType="num">
                                      <p:cBhvr>
                                        <p:cTn id="72" dur="750" fill="hold"/>
                                        <p:tgtEl>
                                          <p:spTgt spid="85"/>
                                        </p:tgtEl>
                                        <p:attrNameLst>
                                          <p:attrName>ppt_h</p:attrName>
                                        </p:attrNameLst>
                                      </p:cBhvr>
                                      <p:tavLst>
                                        <p:tav tm="0">
                                          <p:val>
                                            <p:fltVal val="0"/>
                                          </p:val>
                                        </p:tav>
                                        <p:tav tm="100000">
                                          <p:val>
                                            <p:strVal val="#ppt_h"/>
                                          </p:val>
                                        </p:tav>
                                      </p:tavLst>
                                    </p:anim>
                                  </p:childTnLst>
                                </p:cTn>
                              </p:par>
                            </p:childTnLst>
                          </p:cTn>
                        </p:par>
                        <p:par>
                          <p:cTn id="73" fill="hold">
                            <p:stCondLst>
                              <p:cond delay="2700"/>
                            </p:stCondLst>
                            <p:childTnLst>
                              <p:par>
                                <p:cTn id="74" presetID="23" presetClass="entr" presetSubtype="16" fill="hold" grpId="0" nodeType="afterEffect">
                                  <p:stCondLst>
                                    <p:cond delay="0"/>
                                  </p:stCondLst>
                                  <p:iterate>
                                    <p:tmAbs val="0"/>
                                  </p:iterate>
                                  <p:childTnLst>
                                    <p:set>
                                      <p:cBhvr>
                                        <p:cTn id="75" fill="hold"/>
                                        <p:tgtEl>
                                          <p:spTgt spid="72"/>
                                        </p:tgtEl>
                                        <p:attrNameLst>
                                          <p:attrName>style.visibility</p:attrName>
                                        </p:attrNameLst>
                                      </p:cBhvr>
                                      <p:to>
                                        <p:strVal val="visible"/>
                                      </p:to>
                                    </p:set>
                                    <p:anim calcmode="lin" valueType="num">
                                      <p:cBhvr>
                                        <p:cTn id="76" dur="500" fill="hold"/>
                                        <p:tgtEl>
                                          <p:spTgt spid="72"/>
                                        </p:tgtEl>
                                        <p:attrNameLst>
                                          <p:attrName>ppt_w</p:attrName>
                                        </p:attrNameLst>
                                      </p:cBhvr>
                                      <p:tavLst>
                                        <p:tav tm="0">
                                          <p:val>
                                            <p:fltVal val="0"/>
                                          </p:val>
                                        </p:tav>
                                        <p:tav tm="100000">
                                          <p:val>
                                            <p:strVal val="#ppt_w"/>
                                          </p:val>
                                        </p:tav>
                                      </p:tavLst>
                                    </p:anim>
                                    <p:anim calcmode="lin" valueType="num">
                                      <p:cBhvr>
                                        <p:cTn id="77" dur="500" fill="hold"/>
                                        <p:tgtEl>
                                          <p:spTgt spid="72"/>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xit" presetSubtype="32" fill="hold" grpId="1" nodeType="clickEffect">
                                  <p:stCondLst>
                                    <p:cond delay="0"/>
                                  </p:stCondLst>
                                  <p:iterate>
                                    <p:tmAbs val="0"/>
                                  </p:iterate>
                                  <p:childTnLst>
                                    <p:anim calcmode="lin" valueType="num">
                                      <p:cBhvr>
                                        <p:cTn id="81" dur="500" fill="hold"/>
                                        <p:tgtEl>
                                          <p:spTgt spid="75"/>
                                        </p:tgtEl>
                                        <p:attrNameLst>
                                          <p:attrName>ppt_w</p:attrName>
                                        </p:attrNameLst>
                                      </p:cBhvr>
                                      <p:tavLst>
                                        <p:tav tm="0">
                                          <p:val>
                                            <p:strVal val="ppt_w"/>
                                          </p:val>
                                        </p:tav>
                                        <p:tav tm="100000">
                                          <p:val>
                                            <p:fltVal val="0"/>
                                          </p:val>
                                        </p:tav>
                                      </p:tavLst>
                                    </p:anim>
                                    <p:anim calcmode="lin" valueType="num">
                                      <p:cBhvr>
                                        <p:cTn id="82" dur="500" fill="hold"/>
                                        <p:tgtEl>
                                          <p:spTgt spid="75"/>
                                        </p:tgtEl>
                                        <p:attrNameLst>
                                          <p:attrName>ppt_h</p:attrName>
                                        </p:attrNameLst>
                                      </p:cBhvr>
                                      <p:tavLst>
                                        <p:tav tm="0">
                                          <p:val>
                                            <p:strVal val="ppt_h"/>
                                          </p:val>
                                        </p:tav>
                                        <p:tav tm="100000">
                                          <p:val>
                                            <p:fltVal val="0"/>
                                          </p:val>
                                        </p:tav>
                                      </p:tavLst>
                                    </p:anim>
                                    <p:set>
                                      <p:cBhvr>
                                        <p:cTn id="83" fill="hold">
                                          <p:stCondLst>
                                            <p:cond delay="499"/>
                                          </p:stCondLst>
                                        </p:cTn>
                                        <p:tgtEl>
                                          <p:spTgt spid="75"/>
                                        </p:tgtEl>
                                        <p:attrNameLst>
                                          <p:attrName>style.visibility</p:attrName>
                                        </p:attrNameLst>
                                      </p:cBhvr>
                                      <p:to>
                                        <p:strVal val="hidden"/>
                                      </p:to>
                                    </p:set>
                                  </p:childTnLst>
                                </p:cTn>
                              </p:par>
                            </p:childTnLst>
                          </p:cTn>
                        </p:par>
                        <p:par>
                          <p:cTn id="84" fill="hold">
                            <p:stCondLst>
                              <p:cond delay="500"/>
                            </p:stCondLst>
                            <p:childTnLst>
                              <p:par>
                                <p:cTn id="85" presetID="23" presetClass="entr" presetSubtype="16" fill="hold" grpId="0" nodeType="afterEffect">
                                  <p:stCondLst>
                                    <p:cond delay="200"/>
                                  </p:stCondLst>
                                  <p:iterate>
                                    <p:tmAbs val="0"/>
                                  </p:iterate>
                                  <p:childTnLst>
                                    <p:set>
                                      <p:cBhvr>
                                        <p:cTn id="86" fill="hold"/>
                                        <p:tgtEl>
                                          <p:spTgt spid="76"/>
                                        </p:tgtEl>
                                        <p:attrNameLst>
                                          <p:attrName>style.visibility</p:attrName>
                                        </p:attrNameLst>
                                      </p:cBhvr>
                                      <p:to>
                                        <p:strVal val="visible"/>
                                      </p:to>
                                    </p:set>
                                    <p:anim calcmode="lin" valueType="num">
                                      <p:cBhvr>
                                        <p:cTn id="87" dur="500" fill="hold"/>
                                        <p:tgtEl>
                                          <p:spTgt spid="76"/>
                                        </p:tgtEl>
                                        <p:attrNameLst>
                                          <p:attrName>ppt_w</p:attrName>
                                        </p:attrNameLst>
                                      </p:cBhvr>
                                      <p:tavLst>
                                        <p:tav tm="0">
                                          <p:val>
                                            <p:fltVal val="0"/>
                                          </p:val>
                                        </p:tav>
                                        <p:tav tm="100000">
                                          <p:val>
                                            <p:strVal val="#ppt_w"/>
                                          </p:val>
                                        </p:tav>
                                      </p:tavLst>
                                    </p:anim>
                                    <p:anim calcmode="lin" valueType="num">
                                      <p:cBhvr>
                                        <p:cTn id="88" dur="500" fill="hold"/>
                                        <p:tgtEl>
                                          <p:spTgt spid="76"/>
                                        </p:tgtEl>
                                        <p:attrNameLst>
                                          <p:attrName>ppt_h</p:attrName>
                                        </p:attrNameLst>
                                      </p:cBhvr>
                                      <p:tavLst>
                                        <p:tav tm="0">
                                          <p:val>
                                            <p:fltVal val="0"/>
                                          </p:val>
                                        </p:tav>
                                        <p:tav tm="100000">
                                          <p:val>
                                            <p:strVal val="#ppt_h"/>
                                          </p:val>
                                        </p:tav>
                                      </p:tavLst>
                                    </p:anim>
                                  </p:childTnLst>
                                </p:cTn>
                              </p:par>
                            </p:childTnLst>
                          </p:cTn>
                        </p:par>
                        <p:par>
                          <p:cTn id="89" fill="hold">
                            <p:stCondLst>
                              <p:cond delay="1200"/>
                            </p:stCondLst>
                            <p:childTnLst>
                              <p:par>
                                <p:cTn id="90" presetID="23" presetClass="exit" presetSubtype="32" fill="hold" grpId="1" nodeType="afterEffect">
                                  <p:stCondLst>
                                    <p:cond delay="0"/>
                                  </p:stCondLst>
                                  <p:iterate>
                                    <p:tmAbs val="0"/>
                                  </p:iterate>
                                  <p:childTnLst>
                                    <p:anim calcmode="lin" valueType="num">
                                      <p:cBhvr>
                                        <p:cTn id="91" dur="750" fill="hold"/>
                                        <p:tgtEl>
                                          <p:spTgt spid="85"/>
                                        </p:tgtEl>
                                        <p:attrNameLst>
                                          <p:attrName>ppt_w</p:attrName>
                                        </p:attrNameLst>
                                      </p:cBhvr>
                                      <p:tavLst>
                                        <p:tav tm="0">
                                          <p:val>
                                            <p:strVal val="ppt_w"/>
                                          </p:val>
                                        </p:tav>
                                        <p:tav tm="100000">
                                          <p:val>
                                            <p:fltVal val="0"/>
                                          </p:val>
                                        </p:tav>
                                      </p:tavLst>
                                    </p:anim>
                                    <p:anim calcmode="lin" valueType="num">
                                      <p:cBhvr>
                                        <p:cTn id="92" dur="750" fill="hold"/>
                                        <p:tgtEl>
                                          <p:spTgt spid="85"/>
                                        </p:tgtEl>
                                        <p:attrNameLst>
                                          <p:attrName>ppt_h</p:attrName>
                                        </p:attrNameLst>
                                      </p:cBhvr>
                                      <p:tavLst>
                                        <p:tav tm="0">
                                          <p:val>
                                            <p:strVal val="ppt_h"/>
                                          </p:val>
                                        </p:tav>
                                        <p:tav tm="100000">
                                          <p:val>
                                            <p:fltVal val="0"/>
                                          </p:val>
                                        </p:tav>
                                      </p:tavLst>
                                    </p:anim>
                                    <p:set>
                                      <p:cBhvr>
                                        <p:cTn id="93" fill="hold">
                                          <p:stCondLst>
                                            <p:cond delay="749"/>
                                          </p:stCondLst>
                                        </p:cTn>
                                        <p:tgtEl>
                                          <p:spTgt spid="85"/>
                                        </p:tgtEl>
                                        <p:attrNameLst>
                                          <p:attrName>style.visibility</p:attrName>
                                        </p:attrNameLst>
                                      </p:cBhvr>
                                      <p:to>
                                        <p:strVal val="hidden"/>
                                      </p:to>
                                    </p:set>
                                  </p:childTnLst>
                                </p:cTn>
                              </p:par>
                            </p:childTnLst>
                          </p:cTn>
                        </p:par>
                        <p:par>
                          <p:cTn id="94" fill="hold">
                            <p:stCondLst>
                              <p:cond delay="1950"/>
                            </p:stCondLst>
                            <p:childTnLst>
                              <p:par>
                                <p:cTn id="95" presetID="23" presetClass="entr" presetSubtype="16" fill="hold" grpId="0" nodeType="afterEffect">
                                  <p:stCondLst>
                                    <p:cond delay="0"/>
                                  </p:stCondLst>
                                  <p:iterate>
                                    <p:tmAbs val="0"/>
                                  </p:iterate>
                                  <p:childTnLst>
                                    <p:set>
                                      <p:cBhvr>
                                        <p:cTn id="96" fill="hold"/>
                                        <p:tgtEl>
                                          <p:spTgt spid="83"/>
                                        </p:tgtEl>
                                        <p:attrNameLst>
                                          <p:attrName>style.visibility</p:attrName>
                                        </p:attrNameLst>
                                      </p:cBhvr>
                                      <p:to>
                                        <p:strVal val="visible"/>
                                      </p:to>
                                    </p:set>
                                    <p:anim calcmode="lin" valueType="num">
                                      <p:cBhvr>
                                        <p:cTn id="97" dur="750" fill="hold"/>
                                        <p:tgtEl>
                                          <p:spTgt spid="83"/>
                                        </p:tgtEl>
                                        <p:attrNameLst>
                                          <p:attrName>ppt_w</p:attrName>
                                        </p:attrNameLst>
                                      </p:cBhvr>
                                      <p:tavLst>
                                        <p:tav tm="0">
                                          <p:val>
                                            <p:fltVal val="0"/>
                                          </p:val>
                                        </p:tav>
                                        <p:tav tm="100000">
                                          <p:val>
                                            <p:strVal val="#ppt_w"/>
                                          </p:val>
                                        </p:tav>
                                      </p:tavLst>
                                    </p:anim>
                                    <p:anim calcmode="lin" valueType="num">
                                      <p:cBhvr>
                                        <p:cTn id="98" dur="750" fill="hold"/>
                                        <p:tgtEl>
                                          <p:spTgt spid="83"/>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fill="hold" grpId="0" nodeType="clickEffect">
                                  <p:stCondLst>
                                    <p:cond delay="0"/>
                                  </p:stCondLst>
                                  <p:iterate>
                                    <p:tmAbs val="0"/>
                                  </p:iterate>
                                  <p:childTnLst>
                                    <p:set>
                                      <p:cBhvr>
                                        <p:cTn id="102" fill="hold"/>
                                        <p:tgtEl>
                                          <p:spTgt spid="69">
                                            <p:txEl>
                                              <p:pRg st="2" end="2"/>
                                            </p:txEl>
                                          </p:spTgt>
                                        </p:tgtEl>
                                        <p:attrNameLst>
                                          <p:attrName>style.visibility</p:attrName>
                                        </p:attrNameLst>
                                      </p:cBhvr>
                                      <p:to>
                                        <p:strVal val="visible"/>
                                      </p:to>
                                    </p:set>
                                    <p:animEffect transition="in" filter="fade">
                                      <p:cBhvr>
                                        <p:cTn id="103" dur="500"/>
                                        <p:tgtEl>
                                          <p:spTgt spid="69">
                                            <p:txEl>
                                              <p:pRg st="2" end="2"/>
                                            </p:txEl>
                                          </p:spTgt>
                                        </p:tgtEl>
                                      </p:cBhvr>
                                    </p:animEffect>
                                  </p:childTnLst>
                                </p:cTn>
                              </p:par>
                            </p:childTnLst>
                          </p:cTn>
                        </p:par>
                        <p:par>
                          <p:cTn id="104" fill="hold">
                            <p:stCondLst>
                              <p:cond delay="500"/>
                            </p:stCondLst>
                            <p:childTnLst>
                              <p:par>
                                <p:cTn id="105" presetID="23" presetClass="exit" presetSubtype="32" fill="hold" grpId="1" nodeType="afterEffect">
                                  <p:stCondLst>
                                    <p:cond delay="0"/>
                                  </p:stCondLst>
                                  <p:iterate>
                                    <p:tmAbs val="0"/>
                                  </p:iterate>
                                  <p:childTnLst>
                                    <p:anim calcmode="lin" valueType="num">
                                      <p:cBhvr>
                                        <p:cTn id="106" dur="500" fill="hold"/>
                                        <p:tgtEl>
                                          <p:spTgt spid="76"/>
                                        </p:tgtEl>
                                        <p:attrNameLst>
                                          <p:attrName>ppt_w</p:attrName>
                                        </p:attrNameLst>
                                      </p:cBhvr>
                                      <p:tavLst>
                                        <p:tav tm="0">
                                          <p:val>
                                            <p:strVal val="ppt_w"/>
                                          </p:val>
                                        </p:tav>
                                        <p:tav tm="100000">
                                          <p:val>
                                            <p:fltVal val="0"/>
                                          </p:val>
                                        </p:tav>
                                      </p:tavLst>
                                    </p:anim>
                                    <p:anim calcmode="lin" valueType="num">
                                      <p:cBhvr>
                                        <p:cTn id="107" dur="500" fill="hold"/>
                                        <p:tgtEl>
                                          <p:spTgt spid="76"/>
                                        </p:tgtEl>
                                        <p:attrNameLst>
                                          <p:attrName>ppt_h</p:attrName>
                                        </p:attrNameLst>
                                      </p:cBhvr>
                                      <p:tavLst>
                                        <p:tav tm="0">
                                          <p:val>
                                            <p:strVal val="ppt_h"/>
                                          </p:val>
                                        </p:tav>
                                        <p:tav tm="100000">
                                          <p:val>
                                            <p:fltVal val="0"/>
                                          </p:val>
                                        </p:tav>
                                      </p:tavLst>
                                    </p:anim>
                                    <p:set>
                                      <p:cBhvr>
                                        <p:cTn id="108" fill="hold">
                                          <p:stCondLst>
                                            <p:cond delay="499"/>
                                          </p:stCondLst>
                                        </p:cTn>
                                        <p:tgtEl>
                                          <p:spTgt spid="76"/>
                                        </p:tgtEl>
                                        <p:attrNameLst>
                                          <p:attrName>style.visibility</p:attrName>
                                        </p:attrNameLst>
                                      </p:cBhvr>
                                      <p:to>
                                        <p:strVal val="hidden"/>
                                      </p:to>
                                    </p:set>
                                  </p:childTnLst>
                                </p:cTn>
                              </p:par>
                            </p:childTnLst>
                          </p:cTn>
                        </p:par>
                        <p:par>
                          <p:cTn id="109" fill="hold">
                            <p:stCondLst>
                              <p:cond delay="1000"/>
                            </p:stCondLst>
                            <p:childTnLst>
                              <p:par>
                                <p:cTn id="110" presetID="23" presetClass="exit" presetSubtype="32" fill="hold" grpId="1" nodeType="afterEffect">
                                  <p:stCondLst>
                                    <p:cond delay="0"/>
                                  </p:stCondLst>
                                  <p:iterate>
                                    <p:tmAbs val="0"/>
                                  </p:iterate>
                                  <p:childTnLst>
                                    <p:anim calcmode="lin" valueType="num">
                                      <p:cBhvr>
                                        <p:cTn id="111" dur="750" fill="hold"/>
                                        <p:tgtEl>
                                          <p:spTgt spid="83"/>
                                        </p:tgtEl>
                                        <p:attrNameLst>
                                          <p:attrName>ppt_w</p:attrName>
                                        </p:attrNameLst>
                                      </p:cBhvr>
                                      <p:tavLst>
                                        <p:tav tm="0">
                                          <p:val>
                                            <p:strVal val="ppt_w"/>
                                          </p:val>
                                        </p:tav>
                                        <p:tav tm="100000">
                                          <p:val>
                                            <p:fltVal val="0"/>
                                          </p:val>
                                        </p:tav>
                                      </p:tavLst>
                                    </p:anim>
                                    <p:anim calcmode="lin" valueType="num">
                                      <p:cBhvr>
                                        <p:cTn id="112" dur="750" fill="hold"/>
                                        <p:tgtEl>
                                          <p:spTgt spid="83"/>
                                        </p:tgtEl>
                                        <p:attrNameLst>
                                          <p:attrName>ppt_h</p:attrName>
                                        </p:attrNameLst>
                                      </p:cBhvr>
                                      <p:tavLst>
                                        <p:tav tm="0">
                                          <p:val>
                                            <p:strVal val="ppt_h"/>
                                          </p:val>
                                        </p:tav>
                                        <p:tav tm="100000">
                                          <p:val>
                                            <p:fltVal val="0"/>
                                          </p:val>
                                        </p:tav>
                                      </p:tavLst>
                                    </p:anim>
                                    <p:set>
                                      <p:cBhvr>
                                        <p:cTn id="113" fill="hold">
                                          <p:stCondLst>
                                            <p:cond delay="749"/>
                                          </p:stCondLst>
                                        </p:cTn>
                                        <p:tgtEl>
                                          <p:spTgt spid="83"/>
                                        </p:tgtEl>
                                        <p:attrNameLst>
                                          <p:attrName>style.visibility</p:attrName>
                                        </p:attrNameLst>
                                      </p:cBhvr>
                                      <p:to>
                                        <p:strVal val="hidden"/>
                                      </p:to>
                                    </p:set>
                                  </p:childTnLst>
                                </p:cTn>
                              </p:par>
                            </p:childTnLst>
                          </p:cTn>
                        </p:par>
                        <p:par>
                          <p:cTn id="114" fill="hold">
                            <p:stCondLst>
                              <p:cond delay="1750"/>
                            </p:stCondLst>
                            <p:childTnLst>
                              <p:par>
                                <p:cTn id="115" presetID="23" presetClass="entr" presetSubtype="16" fill="hold" grpId="0" nodeType="afterEffect">
                                  <p:stCondLst>
                                    <p:cond delay="0"/>
                                  </p:stCondLst>
                                  <p:iterate>
                                    <p:tmAbs val="0"/>
                                  </p:iterate>
                                  <p:childTnLst>
                                    <p:set>
                                      <p:cBhvr>
                                        <p:cTn id="116" fill="hold"/>
                                        <p:tgtEl>
                                          <p:spTgt spid="82"/>
                                        </p:tgtEl>
                                        <p:attrNameLst>
                                          <p:attrName>style.visibility</p:attrName>
                                        </p:attrNameLst>
                                      </p:cBhvr>
                                      <p:to>
                                        <p:strVal val="visible"/>
                                      </p:to>
                                    </p:set>
                                    <p:anim calcmode="lin" valueType="num">
                                      <p:cBhvr>
                                        <p:cTn id="117" dur="750" fill="hold"/>
                                        <p:tgtEl>
                                          <p:spTgt spid="82"/>
                                        </p:tgtEl>
                                        <p:attrNameLst>
                                          <p:attrName>ppt_w</p:attrName>
                                        </p:attrNameLst>
                                      </p:cBhvr>
                                      <p:tavLst>
                                        <p:tav tm="0">
                                          <p:val>
                                            <p:fltVal val="0"/>
                                          </p:val>
                                        </p:tav>
                                        <p:tav tm="100000">
                                          <p:val>
                                            <p:strVal val="#ppt_w"/>
                                          </p:val>
                                        </p:tav>
                                      </p:tavLst>
                                    </p:anim>
                                    <p:anim calcmode="lin" valueType="num">
                                      <p:cBhvr>
                                        <p:cTn id="118" dur="750" fill="hold"/>
                                        <p:tgtEl>
                                          <p:spTgt spid="82"/>
                                        </p:tgtEl>
                                        <p:attrNameLst>
                                          <p:attrName>ppt_h</p:attrName>
                                        </p:attrNameLst>
                                      </p:cBhvr>
                                      <p:tavLst>
                                        <p:tav tm="0">
                                          <p:val>
                                            <p:fltVal val="0"/>
                                          </p:val>
                                        </p:tav>
                                        <p:tav tm="100000">
                                          <p:val>
                                            <p:strVal val="#ppt_h"/>
                                          </p:val>
                                        </p:tav>
                                      </p:tavLst>
                                    </p:anim>
                                  </p:childTnLst>
                                </p:cTn>
                              </p:par>
                            </p:childTnLst>
                          </p:cTn>
                        </p:par>
                        <p:par>
                          <p:cTn id="119" fill="hold">
                            <p:stCondLst>
                              <p:cond delay="2500"/>
                            </p:stCondLst>
                            <p:childTnLst>
                              <p:par>
                                <p:cTn id="120" presetID="23" presetClass="entr" presetSubtype="16" fill="hold" grpId="0" nodeType="afterEffect">
                                  <p:stCondLst>
                                    <p:cond delay="0"/>
                                  </p:stCondLst>
                                  <p:iterate>
                                    <p:tmAbs val="0"/>
                                  </p:iterate>
                                  <p:childTnLst>
                                    <p:set>
                                      <p:cBhvr>
                                        <p:cTn id="121" fill="hold"/>
                                        <p:tgtEl>
                                          <p:spTgt spid="77"/>
                                        </p:tgtEl>
                                        <p:attrNameLst>
                                          <p:attrName>style.visibility</p:attrName>
                                        </p:attrNameLst>
                                      </p:cBhvr>
                                      <p:to>
                                        <p:strVal val="visible"/>
                                      </p:to>
                                    </p:set>
                                    <p:anim calcmode="lin" valueType="num">
                                      <p:cBhvr>
                                        <p:cTn id="122" dur="500" fill="hold"/>
                                        <p:tgtEl>
                                          <p:spTgt spid="77"/>
                                        </p:tgtEl>
                                        <p:attrNameLst>
                                          <p:attrName>ppt_w</p:attrName>
                                        </p:attrNameLst>
                                      </p:cBhvr>
                                      <p:tavLst>
                                        <p:tav tm="0">
                                          <p:val>
                                            <p:fltVal val="0"/>
                                          </p:val>
                                        </p:tav>
                                        <p:tav tm="100000">
                                          <p:val>
                                            <p:strVal val="#ppt_w"/>
                                          </p:val>
                                        </p:tav>
                                      </p:tavLst>
                                    </p:anim>
                                    <p:anim calcmode="lin" valueType="num">
                                      <p:cBhvr>
                                        <p:cTn id="123" dur="500" fill="hold"/>
                                        <p:tgtEl>
                                          <p:spTgt spid="77"/>
                                        </p:tgtEl>
                                        <p:attrNameLst>
                                          <p:attrName>ppt_h</p:attrName>
                                        </p:attrNameLst>
                                      </p:cBhvr>
                                      <p:tavLst>
                                        <p:tav tm="0">
                                          <p:val>
                                            <p:flt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1" presetClass="path" presetSubtype="0" accel="50000" decel="50000" fill="hold" nodeType="clickEffect">
                                  <p:stCondLst>
                                    <p:cond delay="0"/>
                                  </p:stCondLst>
                                  <p:childTnLst>
                                    <p:animMotion origin="layout" path="M 0.000000 0.000000 L -0.000167 0.049306" pathEditMode="relative">
                                      <p:cBhvr>
                                        <p:cTn id="127" dur="500" fill="hold"/>
                                        <p:tgtEl>
                                          <p:spTgt spid="71"/>
                                        </p:tgtEl>
                                        <p:attrNameLst>
                                          <p:attrName>ppt_x</p:attrName>
                                          <p:attrName>ppt_y</p:attrName>
                                        </p:attrNameLst>
                                      </p:cBhvr>
                                    </p:animMotion>
                                  </p:childTnLst>
                                </p:cTn>
                              </p:par>
                            </p:childTnLst>
                          </p:cTn>
                        </p:par>
                        <p:par>
                          <p:cTn id="128" fill="hold">
                            <p:stCondLst>
                              <p:cond delay="0"/>
                            </p:stCondLst>
                            <p:childTnLst>
                              <p:par>
                                <p:cTn id="129" presetID="-1" presetClass="path" presetSubtype="0" accel="50000" decel="50000" fill="hold" nodeType="withEffect">
                                  <p:stCondLst>
                                    <p:cond delay="0"/>
                                  </p:stCondLst>
                                  <p:childTnLst>
                                    <p:animMotion origin="layout" path="M 0.000000 0.000000 L -0.000167 0.049306" pathEditMode="relative">
                                      <p:cBhvr>
                                        <p:cTn id="130" dur="500" fill="hold"/>
                                        <p:tgtEl>
                                          <p:spTgt spid="72"/>
                                        </p:tgtEl>
                                        <p:attrNameLst>
                                          <p:attrName>ppt_x</p:attrName>
                                          <p:attrName>ppt_y</p:attrName>
                                        </p:attrNameLst>
                                      </p:cBhvr>
                                    </p:animMotion>
                                  </p:childTnLst>
                                </p:cTn>
                              </p:par>
                            </p:childTnLst>
                          </p:cTn>
                        </p:par>
                        <p:par>
                          <p:cTn id="131" fill="hold">
                            <p:stCondLst>
                              <p:cond delay="500"/>
                            </p:stCondLst>
                            <p:childTnLst>
                              <p:par>
                                <p:cTn id="132" presetID="23" presetClass="entr" presetSubtype="16" fill="hold" grpId="0" nodeType="afterEffect">
                                  <p:stCondLst>
                                    <p:cond delay="0"/>
                                  </p:stCondLst>
                                  <p:iterate>
                                    <p:tmAbs val="0"/>
                                  </p:iterate>
                                  <p:childTnLst>
                                    <p:set>
                                      <p:cBhvr>
                                        <p:cTn id="133" fill="hold"/>
                                        <p:tgtEl>
                                          <p:spTgt spid="81"/>
                                        </p:tgtEl>
                                        <p:attrNameLst>
                                          <p:attrName>style.visibility</p:attrName>
                                        </p:attrNameLst>
                                      </p:cBhvr>
                                      <p:to>
                                        <p:strVal val="visible"/>
                                      </p:to>
                                    </p:set>
                                    <p:anim calcmode="lin" valueType="num">
                                      <p:cBhvr>
                                        <p:cTn id="134" dur="500" fill="hold"/>
                                        <p:tgtEl>
                                          <p:spTgt spid="81"/>
                                        </p:tgtEl>
                                        <p:attrNameLst>
                                          <p:attrName>ppt_w</p:attrName>
                                        </p:attrNameLst>
                                      </p:cBhvr>
                                      <p:tavLst>
                                        <p:tav tm="0">
                                          <p:val>
                                            <p:fltVal val="0"/>
                                          </p:val>
                                        </p:tav>
                                        <p:tav tm="100000">
                                          <p:val>
                                            <p:strVal val="#ppt_w"/>
                                          </p:val>
                                        </p:tav>
                                      </p:tavLst>
                                    </p:anim>
                                    <p:anim calcmode="lin" valueType="num">
                                      <p:cBhvr>
                                        <p:cTn id="135" dur="500" fill="hold"/>
                                        <p:tgtEl>
                                          <p:spTgt spid="81"/>
                                        </p:tgtEl>
                                        <p:attrNameLst>
                                          <p:attrName>ppt_h</p:attrName>
                                        </p:attrNameLst>
                                      </p:cBhvr>
                                      <p:tavLst>
                                        <p:tav tm="0">
                                          <p:val>
                                            <p:fltVal val="0"/>
                                          </p:val>
                                        </p:tav>
                                        <p:tav tm="100000">
                                          <p:val>
                                            <p:strVal val="#ppt_h"/>
                                          </p:val>
                                        </p:tav>
                                      </p:tavLst>
                                    </p:anim>
                                  </p:childTnLst>
                                </p:cTn>
                              </p:par>
                            </p:childTnLst>
                          </p:cTn>
                        </p:par>
                        <p:par>
                          <p:cTn id="136" fill="hold">
                            <p:stCondLst>
                              <p:cond delay="1000"/>
                            </p:stCondLst>
                            <p:childTnLst>
                              <p:par>
                                <p:cTn id="137" presetID="23" presetClass="exit" presetSubtype="32" fill="hold" grpId="1" nodeType="afterEffect">
                                  <p:stCondLst>
                                    <p:cond delay="0"/>
                                  </p:stCondLst>
                                  <p:iterate>
                                    <p:tmAbs val="0"/>
                                  </p:iterate>
                                  <p:childTnLst>
                                    <p:anim calcmode="lin" valueType="num">
                                      <p:cBhvr>
                                        <p:cTn id="138" dur="750" fill="hold"/>
                                        <p:tgtEl>
                                          <p:spTgt spid="82"/>
                                        </p:tgtEl>
                                        <p:attrNameLst>
                                          <p:attrName>ppt_w</p:attrName>
                                        </p:attrNameLst>
                                      </p:cBhvr>
                                      <p:tavLst>
                                        <p:tav tm="0">
                                          <p:val>
                                            <p:strVal val="ppt_w"/>
                                          </p:val>
                                        </p:tav>
                                        <p:tav tm="100000">
                                          <p:val>
                                            <p:fltVal val="0"/>
                                          </p:val>
                                        </p:tav>
                                      </p:tavLst>
                                    </p:anim>
                                    <p:anim calcmode="lin" valueType="num">
                                      <p:cBhvr>
                                        <p:cTn id="139" dur="750" fill="hold"/>
                                        <p:tgtEl>
                                          <p:spTgt spid="82"/>
                                        </p:tgtEl>
                                        <p:attrNameLst>
                                          <p:attrName>ppt_h</p:attrName>
                                        </p:attrNameLst>
                                      </p:cBhvr>
                                      <p:tavLst>
                                        <p:tav tm="0">
                                          <p:val>
                                            <p:strVal val="ppt_h"/>
                                          </p:val>
                                        </p:tav>
                                        <p:tav tm="100000">
                                          <p:val>
                                            <p:fltVal val="0"/>
                                          </p:val>
                                        </p:tav>
                                      </p:tavLst>
                                    </p:anim>
                                    <p:set>
                                      <p:cBhvr>
                                        <p:cTn id="140" fill="hold">
                                          <p:stCondLst>
                                            <p:cond delay="749"/>
                                          </p:stCondLst>
                                        </p:cTn>
                                        <p:tgtEl>
                                          <p:spTgt spid="82"/>
                                        </p:tgtEl>
                                        <p:attrNameLst>
                                          <p:attrName>style.visibility</p:attrName>
                                        </p:attrNameLst>
                                      </p:cBhvr>
                                      <p:to>
                                        <p:strVal val="hidden"/>
                                      </p:to>
                                    </p:set>
                                  </p:childTnLst>
                                </p:cTn>
                              </p:par>
                            </p:childTnLst>
                          </p:cTn>
                        </p:par>
                        <p:par>
                          <p:cTn id="141" fill="hold">
                            <p:stCondLst>
                              <p:cond delay="1750"/>
                            </p:stCondLst>
                            <p:childTnLst>
                              <p:par>
                                <p:cTn id="142" presetID="10" presetClass="entr" fill="hold" grpId="0" nodeType="afterEffect">
                                  <p:stCondLst>
                                    <p:cond delay="0"/>
                                  </p:stCondLst>
                                  <p:iterate>
                                    <p:tmAbs val="0"/>
                                  </p:iterate>
                                  <p:childTnLst>
                                    <p:set>
                                      <p:cBhvr>
                                        <p:cTn id="143" fill="hold"/>
                                        <p:tgtEl>
                                          <p:spTgt spid="78"/>
                                        </p:tgtEl>
                                        <p:attrNameLst>
                                          <p:attrName>style.visibility</p:attrName>
                                        </p:attrNameLst>
                                      </p:cBhvr>
                                      <p:to>
                                        <p:strVal val="visible"/>
                                      </p:to>
                                    </p:set>
                                    <p:animEffect transition="in" filter="fade">
                                      <p:cBhvr>
                                        <p:cTn id="144" dur="500"/>
                                        <p:tgtEl>
                                          <p:spTgt spid="78"/>
                                        </p:tgtEl>
                                      </p:cBhvr>
                                    </p:animEffect>
                                  </p:childTnLst>
                                </p:cTn>
                              </p:par>
                            </p:childTnLst>
                          </p:cTn>
                        </p:par>
                        <p:par>
                          <p:cTn id="145" fill="hold">
                            <p:stCondLst>
                              <p:cond delay="2250"/>
                            </p:stCondLst>
                            <p:childTnLst>
                              <p:par>
                                <p:cTn id="146" presetID="1" presetClass="exit" presetSubtype="0" fill="hold" grpId="1" nodeType="afterEffect">
                                  <p:stCondLst>
                                    <p:cond delay="0"/>
                                  </p:stCondLst>
                                  <p:iterate>
                                    <p:tmAbs val="0"/>
                                  </p:iterate>
                                  <p:childTnLst>
                                    <p:set>
                                      <p:cBhvr>
                                        <p:cTn id="147" fill="hold">
                                          <p:stCondLst>
                                            <p:cond delay="0"/>
                                          </p:stCondLst>
                                        </p:cTn>
                                        <p:tgtEl>
                                          <p:spTgt spid="72"/>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3" presetClass="exit" presetSubtype="32" fill="hold" grpId="1" nodeType="clickEffect">
                                  <p:stCondLst>
                                    <p:cond delay="0"/>
                                  </p:stCondLst>
                                  <p:iterate>
                                    <p:tmAbs val="0"/>
                                  </p:iterate>
                                  <p:childTnLst>
                                    <p:anim calcmode="lin" valueType="num">
                                      <p:cBhvr>
                                        <p:cTn id="151" dur="500" fill="hold"/>
                                        <p:tgtEl>
                                          <p:spTgt spid="77"/>
                                        </p:tgtEl>
                                        <p:attrNameLst>
                                          <p:attrName>ppt_w</p:attrName>
                                        </p:attrNameLst>
                                      </p:cBhvr>
                                      <p:tavLst>
                                        <p:tav tm="0">
                                          <p:val>
                                            <p:strVal val="ppt_w"/>
                                          </p:val>
                                        </p:tav>
                                        <p:tav tm="100000">
                                          <p:val>
                                            <p:fltVal val="0"/>
                                          </p:val>
                                        </p:tav>
                                      </p:tavLst>
                                    </p:anim>
                                    <p:anim calcmode="lin" valueType="num">
                                      <p:cBhvr>
                                        <p:cTn id="152" dur="500" fill="hold"/>
                                        <p:tgtEl>
                                          <p:spTgt spid="77"/>
                                        </p:tgtEl>
                                        <p:attrNameLst>
                                          <p:attrName>ppt_h</p:attrName>
                                        </p:attrNameLst>
                                      </p:cBhvr>
                                      <p:tavLst>
                                        <p:tav tm="0">
                                          <p:val>
                                            <p:strVal val="ppt_h"/>
                                          </p:val>
                                        </p:tav>
                                        <p:tav tm="100000">
                                          <p:val>
                                            <p:fltVal val="0"/>
                                          </p:val>
                                        </p:tav>
                                      </p:tavLst>
                                    </p:anim>
                                    <p:set>
                                      <p:cBhvr>
                                        <p:cTn id="153" fill="hold">
                                          <p:stCondLst>
                                            <p:cond delay="499"/>
                                          </p:stCondLst>
                                        </p:cTn>
                                        <p:tgtEl>
                                          <p:spTgt spid="77"/>
                                        </p:tgtEl>
                                        <p:attrNameLst>
                                          <p:attrName>style.visibility</p:attrName>
                                        </p:attrNameLst>
                                      </p:cBhvr>
                                      <p:to>
                                        <p:strVal val="hidden"/>
                                      </p:to>
                                    </p:set>
                                  </p:childTnLst>
                                </p:cTn>
                              </p:par>
                            </p:childTnLst>
                          </p:cTn>
                        </p:par>
                        <p:par>
                          <p:cTn id="154" fill="hold">
                            <p:stCondLst>
                              <p:cond delay="500"/>
                            </p:stCondLst>
                            <p:childTnLst>
                              <p:par>
                                <p:cTn id="155" presetID="23" presetClass="entr" presetSubtype="16" fill="hold" grpId="0" nodeType="afterEffect">
                                  <p:stCondLst>
                                    <p:cond delay="0"/>
                                  </p:stCondLst>
                                  <p:iterate>
                                    <p:tmAbs val="0"/>
                                  </p:iterate>
                                  <p:childTnLst>
                                    <p:set>
                                      <p:cBhvr>
                                        <p:cTn id="156" fill="hold"/>
                                        <p:tgtEl>
                                          <p:spTgt spid="80"/>
                                        </p:tgtEl>
                                        <p:attrNameLst>
                                          <p:attrName>style.visibility</p:attrName>
                                        </p:attrNameLst>
                                      </p:cBhvr>
                                      <p:to>
                                        <p:strVal val="visible"/>
                                      </p:to>
                                    </p:set>
                                    <p:anim calcmode="lin" valueType="num">
                                      <p:cBhvr>
                                        <p:cTn id="157" dur="500" fill="hold"/>
                                        <p:tgtEl>
                                          <p:spTgt spid="80"/>
                                        </p:tgtEl>
                                        <p:attrNameLst>
                                          <p:attrName>ppt_w</p:attrName>
                                        </p:attrNameLst>
                                      </p:cBhvr>
                                      <p:tavLst>
                                        <p:tav tm="0">
                                          <p:val>
                                            <p:fltVal val="0"/>
                                          </p:val>
                                        </p:tav>
                                        <p:tav tm="100000">
                                          <p:val>
                                            <p:strVal val="#ppt_w"/>
                                          </p:val>
                                        </p:tav>
                                      </p:tavLst>
                                    </p:anim>
                                    <p:anim calcmode="lin" valueType="num">
                                      <p:cBhvr>
                                        <p:cTn id="158" dur="500" fill="hold"/>
                                        <p:tgtEl>
                                          <p:spTgt spid="80"/>
                                        </p:tgtEl>
                                        <p:attrNameLst>
                                          <p:attrName>ppt_h</p:attrName>
                                        </p:attrNameLst>
                                      </p:cBhvr>
                                      <p:tavLst>
                                        <p:tav tm="0">
                                          <p:val>
                                            <p:fltVal val="0"/>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1" presetClass="path" presetSubtype="0" accel="50000" decel="50000" fill="hold" nodeType="clickEffect">
                                  <p:stCondLst>
                                    <p:cond delay="0"/>
                                  </p:stCondLst>
                                  <p:childTnLst>
                                    <p:animMotion origin="layout" path="M 0.000000 0.000000 L -0.000358 0.051816" pathEditMode="relative">
                                      <p:cBhvr>
                                        <p:cTn id="162" dur="500" fill="hold"/>
                                        <p:tgtEl>
                                          <p:spTgt spid="78"/>
                                        </p:tgtEl>
                                        <p:attrNameLst>
                                          <p:attrName>ppt_x</p:attrName>
                                          <p:attrName>ppt_y</p:attrName>
                                        </p:attrNameLst>
                                      </p:cBhvr>
                                    </p:animMotion>
                                  </p:childTnLst>
                                </p:cTn>
                              </p:par>
                            </p:childTnLst>
                          </p:cTn>
                        </p:par>
                        <p:par>
                          <p:cTn id="163" fill="hold">
                            <p:stCondLst>
                              <p:cond delay="500"/>
                            </p:stCondLst>
                            <p:childTnLst>
                              <p:par>
                                <p:cTn id="164" presetID="23" presetClass="entr" presetSubtype="16" fill="hold" grpId="0" nodeType="afterEffect">
                                  <p:stCondLst>
                                    <p:cond delay="0"/>
                                  </p:stCondLst>
                                  <p:iterate>
                                    <p:tmAbs val="0"/>
                                  </p:iterate>
                                  <p:childTnLst>
                                    <p:set>
                                      <p:cBhvr>
                                        <p:cTn id="165" fill="hold"/>
                                        <p:tgtEl>
                                          <p:spTgt spid="79"/>
                                        </p:tgtEl>
                                        <p:attrNameLst>
                                          <p:attrName>style.visibility</p:attrName>
                                        </p:attrNameLst>
                                      </p:cBhvr>
                                      <p:to>
                                        <p:strVal val="visible"/>
                                      </p:to>
                                    </p:set>
                                    <p:anim calcmode="lin" valueType="num">
                                      <p:cBhvr>
                                        <p:cTn id="166" dur="1000" fill="hold"/>
                                        <p:tgtEl>
                                          <p:spTgt spid="79"/>
                                        </p:tgtEl>
                                        <p:attrNameLst>
                                          <p:attrName>ppt_w</p:attrName>
                                        </p:attrNameLst>
                                      </p:cBhvr>
                                      <p:tavLst>
                                        <p:tav tm="0">
                                          <p:val>
                                            <p:fltVal val="0"/>
                                          </p:val>
                                        </p:tav>
                                        <p:tav tm="100000">
                                          <p:val>
                                            <p:strVal val="#ppt_w"/>
                                          </p:val>
                                        </p:tav>
                                      </p:tavLst>
                                    </p:anim>
                                    <p:anim calcmode="lin" valueType="num">
                                      <p:cBhvr>
                                        <p:cTn id="167" dur="1000" fill="hold"/>
                                        <p:tgtEl>
                                          <p:spTgt spid="79"/>
                                        </p:tgtEl>
                                        <p:attrNameLst>
                                          <p:attrName>ppt_h</p:attrName>
                                        </p:attrNameLst>
                                      </p:cBhvr>
                                      <p:tavLst>
                                        <p:tav tm="0">
                                          <p:val>
                                            <p:fltVal val="0"/>
                                          </p:val>
                                        </p:tav>
                                        <p:tav tm="100000">
                                          <p:val>
                                            <p:strVal val="#ppt_h"/>
                                          </p:val>
                                        </p:tav>
                                      </p:tavLst>
                                    </p:anim>
                                  </p:childTnLst>
                                </p:cTn>
                              </p:par>
                            </p:childTnLst>
                          </p:cTn>
                        </p:par>
                        <p:par>
                          <p:cTn id="168" fill="hold">
                            <p:stCondLst>
                              <p:cond delay="1500"/>
                            </p:stCondLst>
                            <p:childTnLst>
                              <p:par>
                                <p:cTn id="169" presetID="23" presetClass="exit" presetSubtype="32" fill="hold" grpId="1" nodeType="afterEffect">
                                  <p:stCondLst>
                                    <p:cond delay="0"/>
                                  </p:stCondLst>
                                  <p:iterate>
                                    <p:tmAbs val="0"/>
                                  </p:iterate>
                                  <p:childTnLst>
                                    <p:anim calcmode="lin" valueType="num">
                                      <p:cBhvr>
                                        <p:cTn id="170" dur="500" fill="hold"/>
                                        <p:tgtEl>
                                          <p:spTgt spid="80"/>
                                        </p:tgtEl>
                                        <p:attrNameLst>
                                          <p:attrName>ppt_w</p:attrName>
                                        </p:attrNameLst>
                                      </p:cBhvr>
                                      <p:tavLst>
                                        <p:tav tm="0">
                                          <p:val>
                                            <p:strVal val="ppt_w"/>
                                          </p:val>
                                        </p:tav>
                                        <p:tav tm="100000">
                                          <p:val>
                                            <p:fltVal val="0"/>
                                          </p:val>
                                        </p:tav>
                                      </p:tavLst>
                                    </p:anim>
                                    <p:anim calcmode="lin" valueType="num">
                                      <p:cBhvr>
                                        <p:cTn id="171" dur="500" fill="hold"/>
                                        <p:tgtEl>
                                          <p:spTgt spid="80"/>
                                        </p:tgtEl>
                                        <p:attrNameLst>
                                          <p:attrName>ppt_h</p:attrName>
                                        </p:attrNameLst>
                                      </p:cBhvr>
                                      <p:tavLst>
                                        <p:tav tm="0">
                                          <p:val>
                                            <p:strVal val="ppt_h"/>
                                          </p:val>
                                        </p:tav>
                                        <p:tav tm="100000">
                                          <p:val>
                                            <p:fltVal val="0"/>
                                          </p:val>
                                        </p:tav>
                                      </p:tavLst>
                                    </p:anim>
                                    <p:set>
                                      <p:cBhvr>
                                        <p:cTn id="172"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uild="p" bldLvl="5" animBg="1" advAuto="0"/>
      <p:bldP spid="71" grpId="0" animBg="1" advAuto="0"/>
      <p:bldP spid="72" grpId="0" animBg="1" advAuto="0"/>
      <p:bldP spid="72" grpId="1" animBg="1" advAuto="0"/>
      <p:bldP spid="73" grpId="0" animBg="1" advAuto="0"/>
      <p:bldP spid="73" grpId="1" animBg="1" advAuto="0"/>
      <p:bldP spid="74" grpId="0" animBg="1" advAuto="0"/>
      <p:bldP spid="74" grpId="1" animBg="1" advAuto="0"/>
      <p:bldP spid="75" grpId="0" animBg="1" advAuto="0"/>
      <p:bldP spid="75" grpId="1" animBg="1" advAuto="0"/>
      <p:bldP spid="76" grpId="0" animBg="1" advAuto="0"/>
      <p:bldP spid="76" grpId="1" animBg="1" advAuto="0"/>
      <p:bldP spid="77" grpId="0" animBg="1" advAuto="0"/>
      <p:bldP spid="77" grpId="1" animBg="1" advAuto="0"/>
      <p:bldP spid="78" grpId="0" animBg="1" advAuto="0"/>
      <p:bldP spid="79" grpId="0" animBg="1" advAuto="0"/>
      <p:bldP spid="80" grpId="0" animBg="1" advAuto="0"/>
      <p:bldP spid="80" grpId="1" animBg="1" advAuto="0"/>
      <p:bldP spid="81" grpId="0" animBg="1" advAuto="0"/>
      <p:bldP spid="82" grpId="0" animBg="1" advAuto="0"/>
      <p:bldP spid="82" grpId="1" animBg="1" advAuto="0"/>
      <p:bldP spid="83" grpId="0" animBg="1" advAuto="0"/>
      <p:bldP spid="83" grpId="1" animBg="1" advAuto="0"/>
      <p:bldP spid="84" grpId="0" animBg="1" advAuto="0"/>
      <p:bldP spid="84" grpId="1" animBg="1" advAuto="0"/>
      <p:bldP spid="85" grpId="0" animBg="1" advAuto="0"/>
      <p:bldP spid="85" grpId="1" animBg="1" advAuto="0"/>
      <p:bldP spid="86" grpId="0" animBg="1" advAuto="0"/>
      <p:bldP spid="86"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Table 5-1"/>
          <p:cNvGraphicFramePr/>
          <p:nvPr/>
        </p:nvGraphicFramePr>
        <p:xfrm>
          <a:off x="17748256" y="5543550"/>
          <a:ext cx="3919731" cy="7499696"/>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715177">
                <a:tc>
                  <a:txBody>
                    <a:bodyPr/>
                    <a:lstStyle/>
                    <a:p>
                      <a:pPr algn="l" defTabSz="914400">
                        <a:tabLst>
                          <a:tab pos="1295400" algn="l"/>
                        </a:tabLst>
                        <a:defRPr sz="1800">
                          <a:solidFill>
                            <a:srgbClr val="000000"/>
                          </a:solidFill>
                        </a:defRPr>
                      </a:pPr>
                      <a:r>
                        <a:rPr sz="3400" b="1">
                          <a:solidFill>
                            <a:srgbClr val="531B93"/>
                          </a:solidFill>
                          <a:effectLst>
                            <a:outerShdw blurRad="190500" dist="25400" dir="2700000" rotWithShape="0">
                              <a:srgbClr val="FFFFFF">
                                <a:alpha val="88000"/>
                              </a:srgbClr>
                            </a:outerShdw>
                          </a:effectLst>
                          <a:latin typeface="Courier New"/>
                          <a:ea typeface="Courier New"/>
                          <a:cs typeface="Courier New"/>
                          <a:sym typeface="Courier New"/>
                        </a:rPr>
                        <a:t>Grocery List</a:t>
                      </a:r>
                    </a:p>
                  </a:txBody>
                  <a:tcPr marL="50800" marR="50800" marT="50800" marB="50800" anchor="ctr" horzOverflow="overflow">
                    <a:lnL w="76200">
                      <a:solidFill>
                        <a:srgbClr val="000000"/>
                      </a:solidFill>
                      <a:miter lim="400000"/>
                    </a:lnL>
                    <a:lnR w="76200">
                      <a:solidFill>
                        <a:srgbClr val="000000"/>
                      </a:solidFill>
                      <a:miter lim="400000"/>
                    </a:lnR>
                    <a:lnT w="76200">
                      <a:solidFill>
                        <a:srgbClr val="00000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1"/>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2"/>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3"/>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4"/>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5"/>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6"/>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7"/>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8"/>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9"/>
                  </a:ext>
                </a:extLst>
              </a:tr>
              <a:tr h="695848">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762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10"/>
                  </a:ext>
                </a:extLst>
              </a:tr>
            </a:tbl>
          </a:graphicData>
        </a:graphic>
      </p:graphicFrame>
      <p:sp>
        <p:nvSpPr>
          <p:cNvPr id="91" name="The ADT List"/>
          <p:cNvSpPr txBox="1">
            <a:spLocks noGrp="1"/>
          </p:cNvSpPr>
          <p:nvPr>
            <p:ph type="title"/>
          </p:nvPr>
        </p:nvSpPr>
        <p:spPr>
          <a:prstGeom prst="rect">
            <a:avLst/>
          </a:prstGeom>
        </p:spPr>
        <p:txBody>
          <a:bodyPr/>
          <a:lstStyle/>
          <a:p>
            <a:r>
              <a:t>The ADT List</a:t>
            </a:r>
          </a:p>
        </p:txBody>
      </p:sp>
      <p:sp>
        <p:nvSpPr>
          <p:cNvPr id="92" name="How a List behaves . . .…"/>
          <p:cNvSpPr txBox="1">
            <a:spLocks noGrp="1"/>
          </p:cNvSpPr>
          <p:nvPr>
            <p:ph type="body" idx="1"/>
          </p:nvPr>
        </p:nvSpPr>
        <p:spPr>
          <a:xfrm>
            <a:off x="190500" y="2343150"/>
            <a:ext cx="16363950" cy="11982450"/>
          </a:xfrm>
          <a:prstGeom prst="rect">
            <a:avLst/>
          </a:prstGeom>
        </p:spPr>
        <p:txBody>
          <a:bodyPr/>
          <a:lstStyle/>
          <a:p>
            <a:pPr>
              <a:spcBef>
                <a:spcPts val="1800"/>
              </a:spcBef>
              <a:buBlip>
                <a:blip r:embed="rId5"/>
              </a:buBlip>
            </a:pPr>
            <a:r>
              <a:rPr dirty="0"/>
              <a:t>How a List behaves . . .</a:t>
            </a:r>
          </a:p>
          <a:p>
            <a:pPr lvl="1">
              <a:spcBef>
                <a:spcPts val="1800"/>
              </a:spcBef>
              <a:buBlip>
                <a:blip r:embed="rId5"/>
              </a:buBlip>
            </a:pPr>
            <a:r>
              <a:rPr dirty="0"/>
              <a:t>adding items</a:t>
            </a:r>
          </a:p>
          <a:p>
            <a:pPr lvl="1">
              <a:spcBef>
                <a:spcPts val="1800"/>
              </a:spcBef>
              <a:buBlip>
                <a:blip r:embed="rId5"/>
              </a:buBlip>
            </a:pPr>
            <a:r>
              <a:rPr dirty="0"/>
              <a:t>adding items at a specified position</a:t>
            </a:r>
          </a:p>
          <a:p>
            <a:pPr lvl="1">
              <a:spcBef>
                <a:spcPts val="1800"/>
              </a:spcBef>
              <a:buBlip>
                <a:blip r:embed="rId5"/>
              </a:buBlip>
            </a:pPr>
            <a:r>
              <a:rPr dirty="0"/>
              <a:t>remove an item at a specific location in the list</a:t>
            </a:r>
          </a:p>
          <a:p>
            <a:pPr lvl="1">
              <a:spcBef>
                <a:spcPts val="1800"/>
              </a:spcBef>
              <a:buBlip>
                <a:blip r:embed="rId5"/>
              </a:buBlip>
            </a:pPr>
            <a:r>
              <a:rPr dirty="0"/>
              <a:t>replace an item in the list</a:t>
            </a:r>
          </a:p>
          <a:p>
            <a:pPr lvl="4">
              <a:spcBef>
                <a:spcPts val="1800"/>
              </a:spcBef>
              <a:buBlip>
                <a:blip r:embed="rId5"/>
              </a:buBlip>
            </a:pPr>
            <a:r>
              <a:rPr dirty="0"/>
              <a:t>remove, then insert</a:t>
            </a:r>
          </a:p>
          <a:p>
            <a:pPr lvl="1">
              <a:spcBef>
                <a:spcPts val="1800"/>
              </a:spcBef>
              <a:buBlip>
                <a:blip r:embed="rId5"/>
              </a:buBlip>
            </a:pPr>
            <a:r>
              <a:rPr dirty="0"/>
              <a:t>look at the entry at a specified position</a:t>
            </a:r>
          </a:p>
          <a:p>
            <a:pPr lvl="1">
              <a:spcBef>
                <a:spcPts val="1800"/>
              </a:spcBef>
              <a:buBlip>
                <a:blip r:embed="rId5"/>
              </a:buBlip>
            </a:pPr>
            <a:r>
              <a:rPr dirty="0"/>
              <a:t>count the number of items in the list</a:t>
            </a:r>
          </a:p>
          <a:p>
            <a:pPr lvl="1">
              <a:spcBef>
                <a:spcPts val="1800"/>
              </a:spcBef>
              <a:buBlip>
                <a:blip r:embed="rId5"/>
              </a:buBlip>
            </a:pPr>
            <a:r>
              <a:rPr dirty="0"/>
              <a:t>see whether the list is empty</a:t>
            </a:r>
          </a:p>
          <a:p>
            <a:pPr lvl="1">
              <a:spcBef>
                <a:spcPts val="1800"/>
              </a:spcBef>
              <a:buBlip>
                <a:blip r:embed="rId5"/>
              </a:buBlip>
            </a:pPr>
            <a:r>
              <a:rPr dirty="0"/>
              <a:t>remove all the items from the list (clear)</a:t>
            </a:r>
          </a:p>
        </p:txBody>
      </p:sp>
      <p:graphicFrame>
        <p:nvGraphicFramePr>
          <p:cNvPr id="93" name="Table 4"/>
          <p:cNvGraphicFramePr/>
          <p:nvPr/>
        </p:nvGraphicFramePr>
        <p:xfrm>
          <a:off x="17748256" y="5543550"/>
          <a:ext cx="3919731" cy="7499696"/>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715177">
                <a:tc>
                  <a:txBody>
                    <a:bodyPr/>
                    <a:lstStyle/>
                    <a:p>
                      <a:pPr algn="l" defTabSz="914400">
                        <a:tabLst>
                          <a:tab pos="1295400" algn="l"/>
                        </a:tabLst>
                        <a:defRPr sz="1800">
                          <a:solidFill>
                            <a:srgbClr val="000000"/>
                          </a:solidFill>
                        </a:defRPr>
                      </a:pPr>
                      <a:r>
                        <a:rPr sz="3400" b="1">
                          <a:solidFill>
                            <a:srgbClr val="531B93"/>
                          </a:solidFill>
                          <a:effectLst>
                            <a:outerShdw blurRad="190500" dist="25400" dir="2700000" rotWithShape="0">
                              <a:srgbClr val="FFFFFF">
                                <a:alpha val="88000"/>
                              </a:srgbClr>
                            </a:outerShdw>
                          </a:effectLst>
                          <a:latin typeface="Courier New"/>
                          <a:ea typeface="Courier New"/>
                          <a:cs typeface="Courier New"/>
                          <a:sym typeface="Courier New"/>
                        </a:rPr>
                        <a:t>Grocery List</a:t>
                      </a:r>
                    </a:p>
                  </a:txBody>
                  <a:tcPr marL="50800" marR="50800" marT="50800" marB="50800" anchor="ctr" horzOverflow="overflow">
                    <a:lnL w="76200">
                      <a:solidFill>
                        <a:srgbClr val="000000"/>
                      </a:solidFill>
                      <a:miter lim="400000"/>
                    </a:lnL>
                    <a:lnR w="76200">
                      <a:solidFill>
                        <a:srgbClr val="000000"/>
                      </a:solidFill>
                      <a:miter lim="400000"/>
                    </a:lnR>
                    <a:lnT w="76200">
                      <a:solidFill>
                        <a:srgbClr val="000000"/>
                      </a:solidFill>
                      <a:miter lim="400000"/>
                    </a:lnT>
                    <a:lnB w="38100">
                      <a:solidFill>
                        <a:srgbClr val="5091C0"/>
                      </a:solidFill>
                      <a:miter lim="400000"/>
                    </a:lnB>
                    <a:blipFill rotWithShape="1">
                      <a:blip r:embed="rId6"/>
                      <a:srcRect/>
                      <a:tile tx="0" ty="0" sx="100000" sy="100000" flip="none" algn="tl"/>
                    </a:blipFill>
                  </a:tcPr>
                </a:tc>
                <a:extLst>
                  <a:ext uri="{0D108BD9-81ED-4DB2-BD59-A6C34878D82A}">
                    <a16:rowId xmlns:a16="http://schemas.microsoft.com/office/drawing/2014/main" val="10000"/>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1"/>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2"/>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3"/>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4"/>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5"/>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6"/>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7"/>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8"/>
                  </a:ext>
                </a:extLst>
              </a:tr>
              <a:tr h="676519">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9"/>
                  </a:ext>
                </a:extLst>
              </a:tr>
              <a:tr h="695848">
                <a:tc>
                  <a:txBody>
                    <a:bodyPr/>
                    <a:lstStyle/>
                    <a:p>
                      <a:pPr algn="l" defTabSz="914400">
                        <a:tabLst>
                          <a:tab pos="1295400" algn="l"/>
                        </a:tabLst>
                        <a:defRPr sz="3200" b="1">
                          <a:solidFill>
                            <a:srgbClr val="FFFFFF"/>
                          </a:solidFill>
                          <a:effectLst>
                            <a:outerShdw blurRad="114300" dir="2700000" rotWithShape="0">
                              <a:srgbClr val="000000"/>
                            </a:outerShdw>
                          </a:effectLst>
                          <a:latin typeface="Courier New"/>
                          <a:ea typeface="Courier New"/>
                          <a:cs typeface="Courier New"/>
                          <a:sym typeface="Courier New"/>
                        </a:defRPr>
                      </a:pPr>
                      <a:endParaRP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762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10"/>
                  </a:ext>
                </a:extLst>
              </a:tr>
            </a:tbl>
          </a:graphicData>
        </a:graphic>
      </p:graphicFrame>
      <p:sp>
        <p:nvSpPr>
          <p:cNvPr id="94" name="remove…"/>
          <p:cNvSpPr/>
          <p:nvPr/>
        </p:nvSpPr>
        <p:spPr>
          <a:xfrm>
            <a:off x="17065228" y="3000375"/>
            <a:ext cx="4736307" cy="1638300"/>
          </a:xfrm>
          <a:prstGeom prst="roundRect">
            <a:avLst>
              <a:gd name="adj" fmla="val 17442"/>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FFF"/>
                </a:solidFill>
              </a:defRPr>
            </a:pPr>
            <a:r>
              <a:rPr>
                <a:solidFill>
                  <a:srgbClr val="FFFB00"/>
                </a:solidFill>
              </a:rPr>
              <a:t>remove</a:t>
            </a:r>
            <a:r>
              <a:t> </a:t>
            </a:r>
          </a:p>
          <a:p>
            <a:pPr>
              <a:defRPr sz="4200">
                <a:solidFill>
                  <a:srgbClr val="FFFFFF"/>
                </a:solidFill>
              </a:defRPr>
            </a:pPr>
            <a:r>
              <a:rPr>
                <a:latin typeface="Gill Sans"/>
                <a:ea typeface="Gill Sans"/>
                <a:cs typeface="Gill Sans"/>
                <a:sym typeface="Gill Sans"/>
              </a:rPr>
              <a:t>item</a:t>
            </a:r>
            <a:r>
              <a:t> </a:t>
            </a:r>
            <a:r>
              <a:rPr>
                <a:latin typeface="Gill Sans"/>
                <a:ea typeface="Gill Sans"/>
                <a:cs typeface="Gill Sans"/>
                <a:sym typeface="Gill Sans"/>
              </a:rPr>
              <a:t>at position 3</a:t>
            </a:r>
          </a:p>
        </p:txBody>
      </p:sp>
      <p:sp>
        <p:nvSpPr>
          <p:cNvPr id="95" name="replace…"/>
          <p:cNvSpPr/>
          <p:nvPr/>
        </p:nvSpPr>
        <p:spPr>
          <a:xfrm>
            <a:off x="16573500" y="2676525"/>
            <a:ext cx="5538590" cy="2286000"/>
          </a:xfrm>
          <a:prstGeom prst="roundRect">
            <a:avLst>
              <a:gd name="adj" fmla="val 12500"/>
            </a:avLst>
          </a:prstGeom>
          <a:solidFill>
            <a:schemeClr val="accent1">
              <a:hueOff val="-313507"/>
              <a:satOff val="34334"/>
              <a:lumOff val="-8266"/>
              <a:alpha val="62000"/>
            </a:scheme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defRPr sz="4200">
                <a:solidFill>
                  <a:srgbClr val="FFFFFF"/>
                </a:solidFill>
              </a:defRPr>
            </a:pPr>
            <a:r>
              <a:rPr>
                <a:solidFill>
                  <a:srgbClr val="FFFB00"/>
                </a:solidFill>
              </a:rPr>
              <a:t>replace</a:t>
            </a:r>
            <a:r>
              <a:rPr>
                <a:latin typeface="Gill Sans"/>
                <a:ea typeface="Gill Sans"/>
                <a:cs typeface="Gill Sans"/>
                <a:sym typeface="Gill Sans"/>
              </a:rPr>
              <a:t> </a:t>
            </a:r>
          </a:p>
          <a:p>
            <a:pPr>
              <a:defRPr sz="4200">
                <a:solidFill>
                  <a:srgbClr val="FFFFFF"/>
                </a:solidFill>
              </a:defRPr>
            </a:pPr>
            <a:r>
              <a:rPr>
                <a:latin typeface="Gill Sans"/>
                <a:ea typeface="Gill Sans"/>
                <a:cs typeface="Gill Sans"/>
                <a:sym typeface="Gill Sans"/>
              </a:rPr>
              <a:t>item at position 4 with</a:t>
            </a:r>
            <a:r>
              <a:t> </a:t>
            </a:r>
            <a:br/>
            <a:r>
              <a:rPr b="1">
                <a:latin typeface="Courier New"/>
                <a:ea typeface="Courier New"/>
                <a:cs typeface="Courier New"/>
                <a:sym typeface="Courier New"/>
              </a:rPr>
              <a:t>Low-Fat Cheese</a:t>
            </a:r>
          </a:p>
        </p:txBody>
      </p:sp>
      <p:graphicFrame>
        <p:nvGraphicFramePr>
          <p:cNvPr id="96" name="Table 5"/>
          <p:cNvGraphicFramePr/>
          <p:nvPr/>
        </p:nvGraphicFramePr>
        <p:xfrm>
          <a:off x="17748250" y="6267450"/>
          <a:ext cx="3919731" cy="133350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6675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Bread</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r h="66675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Apples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1"/>
                  </a:ext>
                </a:extLst>
              </a:tr>
            </a:tbl>
          </a:graphicData>
        </a:graphic>
      </p:graphicFrame>
      <p:graphicFrame>
        <p:nvGraphicFramePr>
          <p:cNvPr id="97" name="Table 3"/>
          <p:cNvGraphicFramePr/>
          <p:nvPr/>
        </p:nvGraphicFramePr>
        <p:xfrm>
          <a:off x="17748250" y="8978900"/>
          <a:ext cx="3919731" cy="65328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5328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98" name="Table 7"/>
          <p:cNvGraphicFramePr/>
          <p:nvPr/>
        </p:nvGraphicFramePr>
        <p:xfrm>
          <a:off x="17748250" y="8312150"/>
          <a:ext cx="3919731" cy="65328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5328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Nachos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99" name="Table 2"/>
          <p:cNvGraphicFramePr/>
          <p:nvPr/>
        </p:nvGraphicFramePr>
        <p:xfrm>
          <a:off x="17748250" y="9645650"/>
          <a:ext cx="3919731" cy="647267"/>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47267">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Tomatoes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127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100" name="Table 6"/>
          <p:cNvGraphicFramePr/>
          <p:nvPr/>
        </p:nvGraphicFramePr>
        <p:xfrm>
          <a:off x="17748250" y="7632700"/>
          <a:ext cx="3919731" cy="653280"/>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53280">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Oranges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101" name="Table 1"/>
          <p:cNvGraphicFramePr/>
          <p:nvPr/>
        </p:nvGraphicFramePr>
        <p:xfrm>
          <a:off x="9368435" y="7595398"/>
          <a:ext cx="3919731" cy="688223"/>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688223">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Low-Fat 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bl>
          </a:graphicData>
        </a:graphic>
      </p:graphicFrame>
      <p:graphicFrame>
        <p:nvGraphicFramePr>
          <p:cNvPr id="102" name="Table 1-1"/>
          <p:cNvGraphicFramePr/>
          <p:nvPr/>
        </p:nvGraphicFramePr>
        <p:xfrm>
          <a:off x="17011656" y="6267450"/>
          <a:ext cx="749300" cy="6787858"/>
        </p:xfrm>
        <a:graphic>
          <a:graphicData uri="http://schemas.openxmlformats.org/drawingml/2006/table">
            <a:tbl>
              <a:tblPr>
                <a:tableStyleId>{4C3C2611-4C71-4FC5-86AE-919BDF0F9419}</a:tableStyleId>
              </a:tblPr>
              <a:tblGrid>
                <a:gridCol w="749300">
                  <a:extLst>
                    <a:ext uri="{9D8B030D-6E8A-4147-A177-3AD203B41FA5}">
                      <a16:colId xmlns:a16="http://schemas.microsoft.com/office/drawing/2014/main" val="20000"/>
                    </a:ext>
                  </a:extLst>
                </a:gridCol>
              </a:tblGrid>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a:t>
                      </a:r>
                    </a:p>
                  </a:txBody>
                  <a:tcPr marL="50800" marR="50800" marT="50800" marB="50800" anchor="ctr" horzOverflow="overflow">
                    <a:lnL w="76200">
                      <a:solidFill>
                        <a:srgbClr val="000000"/>
                      </a:solidFill>
                      <a:miter lim="400000"/>
                    </a:lnL>
                    <a:lnR w="12700">
                      <a:solidFill>
                        <a:srgbClr val="000000"/>
                      </a:solidFill>
                      <a:miter lim="400000"/>
                    </a:lnR>
                    <a:lnT w="76200">
                      <a:solidFill>
                        <a:srgbClr val="00000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2</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1"/>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3</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2"/>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4</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3"/>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5</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4"/>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6</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5"/>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7</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6"/>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8</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7"/>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9</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8"/>
                  </a:ext>
                </a:extLst>
              </a:tr>
              <a:tr h="69619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10</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762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fad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92">
                                            <p:txEl>
                                              <p:pRg st="3" end="3"/>
                                            </p:txEl>
                                          </p:spTgt>
                                        </p:tgtEl>
                                        <p:attrNameLst>
                                          <p:attrName>style.visibility</p:attrName>
                                        </p:attrNameLst>
                                      </p:cBhvr>
                                      <p:to>
                                        <p:strVal val="visible"/>
                                      </p:to>
                                    </p:set>
                                    <p:animEffect transition="in" filter="fade">
                                      <p:cBhvr>
                                        <p:cTn id="7" dur="500"/>
                                        <p:tgtEl>
                                          <p:spTgt spid="92">
                                            <p:txEl>
                                              <p:pRg st="3" end="3"/>
                                            </p:txEl>
                                          </p:spTgt>
                                        </p:tgtEl>
                                      </p:cBhvr>
                                    </p:animEffect>
                                  </p:childTnLst>
                                </p:cTn>
                              </p:par>
                            </p:childTnLst>
                          </p:cTn>
                        </p:par>
                        <p:par>
                          <p:cTn id="8" fill="hold">
                            <p:stCondLst>
                              <p:cond delay="500"/>
                            </p:stCondLst>
                            <p:childTnLst>
                              <p:par>
                                <p:cTn id="9" presetID="23" presetClass="entr" presetSubtype="16" fill="hold" grpId="0" nodeType="afterEffect">
                                  <p:stCondLst>
                                    <p:cond delay="0"/>
                                  </p:stCondLst>
                                  <p:iterate>
                                    <p:tmAbs val="0"/>
                                  </p:iterate>
                                  <p:childTnLst>
                                    <p:set>
                                      <p:cBhvr>
                                        <p:cTn id="10" fill="hold"/>
                                        <p:tgtEl>
                                          <p:spTgt spid="94"/>
                                        </p:tgtEl>
                                        <p:attrNameLst>
                                          <p:attrName>style.visibility</p:attrName>
                                        </p:attrNameLst>
                                      </p:cBhvr>
                                      <p:to>
                                        <p:strVal val="visible"/>
                                      </p:to>
                                    </p:set>
                                    <p:anim calcmode="lin" valueType="num">
                                      <p:cBhvr>
                                        <p:cTn id="11" dur="500" fill="hold"/>
                                        <p:tgtEl>
                                          <p:spTgt spid="94"/>
                                        </p:tgtEl>
                                        <p:attrNameLst>
                                          <p:attrName>ppt_w</p:attrName>
                                        </p:attrNameLst>
                                      </p:cBhvr>
                                      <p:tavLst>
                                        <p:tav tm="0">
                                          <p:val>
                                            <p:fltVal val="0"/>
                                          </p:val>
                                        </p:tav>
                                        <p:tav tm="100000">
                                          <p:val>
                                            <p:strVal val="#ppt_w"/>
                                          </p:val>
                                        </p:tav>
                                      </p:tavLst>
                                    </p:anim>
                                    <p:anim calcmode="lin" valueType="num">
                                      <p:cBhvr>
                                        <p:cTn id="12"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path" presetSubtype="0" accel="50000" decel="50000" fill="hold" nodeType="clickEffect">
                                  <p:stCondLst>
                                    <p:cond delay="0"/>
                                  </p:stCondLst>
                                  <p:childTnLst>
                                    <p:animMotion origin="layout" path="M 0.000000 0.000000 C -0.077510 0.116435 -0.127060 0.174525 -0.270219 0.243750 C -0.400427 0.306713 -0.457719 0.281250 -0.534802 0.267361" pathEditMode="relative">
                                      <p:cBhvr>
                                        <p:cTn id="16" dur="750" fill="hold"/>
                                        <p:tgtEl>
                                          <p:spTgt spid="100"/>
                                        </p:tgtEl>
                                        <p:attrNameLst>
                                          <p:attrName>ppt_x</p:attrName>
                                          <p:attrName>ppt_y</p:attrName>
                                        </p:attrNameLst>
                                      </p:cBhvr>
                                    </p:animMotion>
                                  </p:childTnLst>
                                </p:cTn>
                              </p:par>
                            </p:childTnLst>
                          </p:cTn>
                        </p:par>
                        <p:par>
                          <p:cTn id="17" fill="hold">
                            <p:stCondLst>
                              <p:cond delay="0"/>
                            </p:stCondLst>
                            <p:childTnLst>
                              <p:par>
                                <p:cTn id="18" presetID="-1" presetClass="path" presetSubtype="0" accel="50000" decel="50000" fill="hold" nodeType="withEffect">
                                  <p:stCondLst>
                                    <p:cond delay="300"/>
                                  </p:stCondLst>
                                  <p:childTnLst>
                                    <p:animMotion origin="layout" path="M 0.000000 0.000000 L 0.000086 -0.050854" pathEditMode="relative">
                                      <p:cBhvr>
                                        <p:cTn id="19" dur="500" fill="hold"/>
                                        <p:tgtEl>
                                          <p:spTgt spid="98"/>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withEffect">
                                  <p:stCondLst>
                                    <p:cond delay="300"/>
                                  </p:stCondLst>
                                  <p:childTnLst>
                                    <p:animMotion origin="layout" path="M 0.000000 0.000000 L -0.000167 -0.047917" pathEditMode="relative">
                                      <p:cBhvr>
                                        <p:cTn id="22" dur="500" fill="hold"/>
                                        <p:tgtEl>
                                          <p:spTgt spid="97"/>
                                        </p:tgtEl>
                                        <p:attrNameLst>
                                          <p:attrName>ppt_x</p:attrName>
                                          <p:attrName>ppt_y</p:attrName>
                                        </p:attrNameLst>
                                      </p:cBhvr>
                                    </p:animMotion>
                                  </p:childTnLst>
                                </p:cTn>
                              </p:par>
                            </p:childTnLst>
                          </p:cTn>
                        </p:par>
                        <p:par>
                          <p:cTn id="23" fill="hold">
                            <p:stCondLst>
                              <p:cond delay="0"/>
                            </p:stCondLst>
                            <p:childTnLst>
                              <p:par>
                                <p:cTn id="24" presetID="-1" presetClass="path" presetSubtype="0" accel="50000" decel="50000" fill="hold" nodeType="withEffect">
                                  <p:stCondLst>
                                    <p:cond delay="300"/>
                                  </p:stCondLst>
                                  <p:childTnLst>
                                    <p:animMotion origin="layout" path="M 0.000000 0.000000 L -0.000167 -0.048958" pathEditMode="relative">
                                      <p:cBhvr>
                                        <p:cTn id="25" dur="500" fill="hold"/>
                                        <p:tgtEl>
                                          <p:spTgt spid="99"/>
                                        </p:tgtEl>
                                        <p:attrNameLst>
                                          <p:attrName>ppt_x</p:attrName>
                                          <p:attrName>ppt_y</p:attrName>
                                        </p:attrNameLst>
                                      </p:cBhvr>
                                    </p:animMotion>
                                  </p:childTnLst>
                                </p:cTn>
                              </p:par>
                            </p:childTnLst>
                          </p:cTn>
                        </p:par>
                        <p:par>
                          <p:cTn id="26" fill="hold">
                            <p:stCondLst>
                              <p:cond delay="800"/>
                            </p:stCondLst>
                            <p:childTnLst>
                              <p:par>
                                <p:cTn id="27" presetID="10" presetClass="exit" fill="hold" grpId="0" nodeType="afterEffect">
                                  <p:stCondLst>
                                    <p:cond delay="0"/>
                                  </p:stCondLst>
                                  <p:iterate>
                                    <p:tmAbs val="0"/>
                                  </p:iterate>
                                  <p:childTnLst>
                                    <p:animEffect transition="out" filter="fade">
                                      <p:cBhvr>
                                        <p:cTn id="28" dur="500" fill="hold"/>
                                        <p:tgtEl>
                                          <p:spTgt spid="100"/>
                                        </p:tgtEl>
                                      </p:cBhvr>
                                    </p:animEffect>
                                    <p:set>
                                      <p:cBhvr>
                                        <p:cTn id="29" fill="hold">
                                          <p:stCondLst>
                                            <p:cond delay="499"/>
                                          </p:stCondLst>
                                        </p:cTn>
                                        <p:tgtEl>
                                          <p:spTgt spid="10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fill="hold" grpId="0" nodeType="clickEffect">
                                  <p:stCondLst>
                                    <p:cond delay="0"/>
                                  </p:stCondLst>
                                  <p:iterate>
                                    <p:tmAbs val="0"/>
                                  </p:iterate>
                                  <p:childTnLst>
                                    <p:set>
                                      <p:cBhvr>
                                        <p:cTn id="33" fill="hold"/>
                                        <p:tgtEl>
                                          <p:spTgt spid="92">
                                            <p:txEl>
                                              <p:pRg st="4" end="4"/>
                                            </p:txEl>
                                          </p:spTgt>
                                        </p:tgtEl>
                                        <p:attrNameLst>
                                          <p:attrName>style.visibility</p:attrName>
                                        </p:attrNameLst>
                                      </p:cBhvr>
                                      <p:to>
                                        <p:strVal val="visible"/>
                                      </p:to>
                                    </p:set>
                                    <p:animEffect transition="in" filter="fade">
                                      <p:cBhvr>
                                        <p:cTn id="34" dur="500"/>
                                        <p:tgtEl>
                                          <p:spTgt spid="92">
                                            <p:txEl>
                                              <p:pRg st="4" end="4"/>
                                            </p:txEl>
                                          </p:spTgt>
                                        </p:tgtEl>
                                      </p:cBhvr>
                                    </p:animEffect>
                                  </p:childTnLst>
                                </p:cTn>
                              </p:par>
                            </p:childTnLst>
                          </p:cTn>
                        </p:par>
                        <p:par>
                          <p:cTn id="35" fill="hold">
                            <p:stCondLst>
                              <p:cond delay="500"/>
                            </p:stCondLst>
                            <p:childTnLst>
                              <p:par>
                                <p:cTn id="36" presetID="23" presetClass="exit" presetSubtype="32" fill="hold" grpId="1" nodeType="afterEffect">
                                  <p:stCondLst>
                                    <p:cond delay="0"/>
                                  </p:stCondLst>
                                  <p:iterate>
                                    <p:tmAbs val="0"/>
                                  </p:iterate>
                                  <p:childTnLst>
                                    <p:anim calcmode="lin" valueType="num">
                                      <p:cBhvr>
                                        <p:cTn id="37" dur="500" fill="hold"/>
                                        <p:tgtEl>
                                          <p:spTgt spid="94"/>
                                        </p:tgtEl>
                                        <p:attrNameLst>
                                          <p:attrName>ppt_w</p:attrName>
                                        </p:attrNameLst>
                                      </p:cBhvr>
                                      <p:tavLst>
                                        <p:tav tm="0">
                                          <p:val>
                                            <p:strVal val="ppt_w"/>
                                          </p:val>
                                        </p:tav>
                                        <p:tav tm="100000">
                                          <p:val>
                                            <p:fltVal val="0"/>
                                          </p:val>
                                        </p:tav>
                                      </p:tavLst>
                                    </p:anim>
                                    <p:anim calcmode="lin" valueType="num">
                                      <p:cBhvr>
                                        <p:cTn id="38" dur="500" fill="hold"/>
                                        <p:tgtEl>
                                          <p:spTgt spid="94"/>
                                        </p:tgtEl>
                                        <p:attrNameLst>
                                          <p:attrName>ppt_h</p:attrName>
                                        </p:attrNameLst>
                                      </p:cBhvr>
                                      <p:tavLst>
                                        <p:tav tm="0">
                                          <p:val>
                                            <p:strVal val="ppt_h"/>
                                          </p:val>
                                        </p:tav>
                                        <p:tav tm="100000">
                                          <p:val>
                                            <p:fltVal val="0"/>
                                          </p:val>
                                        </p:tav>
                                      </p:tavLst>
                                    </p:anim>
                                    <p:set>
                                      <p:cBhvr>
                                        <p:cTn id="39" fill="hold">
                                          <p:stCondLst>
                                            <p:cond delay="499"/>
                                          </p:stCondLst>
                                        </p:cTn>
                                        <p:tgtEl>
                                          <p:spTgt spid="94"/>
                                        </p:tgtEl>
                                        <p:attrNameLst>
                                          <p:attrName>style.visibility</p:attrName>
                                        </p:attrNameLst>
                                      </p:cBhvr>
                                      <p:to>
                                        <p:strVal val="hidden"/>
                                      </p:to>
                                    </p:set>
                                  </p:childTnLst>
                                </p:cTn>
                              </p:par>
                            </p:childTnLst>
                          </p:cTn>
                        </p:par>
                        <p:par>
                          <p:cTn id="40" fill="hold">
                            <p:stCondLst>
                              <p:cond delay="1000"/>
                            </p:stCondLst>
                            <p:childTnLst>
                              <p:par>
                                <p:cTn id="41" presetID="23" presetClass="entr" presetSubtype="16" fill="hold" grpId="0" nodeType="afterEffect">
                                  <p:stCondLst>
                                    <p:cond delay="0"/>
                                  </p:stCondLst>
                                  <p:iterate>
                                    <p:tmAbs val="0"/>
                                  </p:iterate>
                                  <p:childTnLst>
                                    <p:set>
                                      <p:cBhvr>
                                        <p:cTn id="42" fill="hold"/>
                                        <p:tgtEl>
                                          <p:spTgt spid="95"/>
                                        </p:tgtEl>
                                        <p:attrNameLst>
                                          <p:attrName>style.visibility</p:attrName>
                                        </p:attrNameLst>
                                      </p:cBhvr>
                                      <p:to>
                                        <p:strVal val="visible"/>
                                      </p:to>
                                    </p:set>
                                    <p:anim calcmode="lin" valueType="num">
                                      <p:cBhvr>
                                        <p:cTn id="43" dur="500" fill="hold"/>
                                        <p:tgtEl>
                                          <p:spTgt spid="95"/>
                                        </p:tgtEl>
                                        <p:attrNameLst>
                                          <p:attrName>ppt_w</p:attrName>
                                        </p:attrNameLst>
                                      </p:cBhvr>
                                      <p:tavLst>
                                        <p:tav tm="0">
                                          <p:val>
                                            <p:fltVal val="0"/>
                                          </p:val>
                                        </p:tav>
                                        <p:tav tm="100000">
                                          <p:val>
                                            <p:strVal val="#ppt_w"/>
                                          </p:val>
                                        </p:tav>
                                      </p:tavLst>
                                    </p:anim>
                                    <p:anim calcmode="lin" valueType="num">
                                      <p:cBhvr>
                                        <p:cTn id="44" dur="500" fill="hold"/>
                                        <p:tgtEl>
                                          <p:spTgt spid="95"/>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 presetClass="path" presetSubtype="0" accel="50000" decel="50000" fill="hold" nodeType="clickEffect">
                                  <p:stCondLst>
                                    <p:cond delay="0"/>
                                  </p:stCondLst>
                                  <p:childTnLst>
                                    <p:animMotion origin="layout" path="M -0.000167 -0.047917 C -0.000167 -0.047917 -0.028166 -0.145139 -0.184416 -0.071528 C -0.312200 -0.011327 -0.343929 -0.098937 -0.343929 -0.098937" pathEditMode="relative">
                                      <p:cBhvr>
                                        <p:cTn id="48" dur="750" fill="hold"/>
                                        <p:tgtEl>
                                          <p:spTgt spid="97"/>
                                        </p:tgtEl>
                                        <p:attrNameLst>
                                          <p:attrName>ppt_x</p:attrName>
                                          <p:attrName>ppt_y</p:attrName>
                                        </p:attrNameLst>
                                      </p:cBhvr>
                                    </p:animMotion>
                                  </p:childTnLst>
                                </p:cTn>
                              </p:par>
                            </p:childTnLst>
                          </p:cTn>
                        </p:par>
                        <p:par>
                          <p:cTn id="49" fill="hold">
                            <p:stCondLst>
                              <p:cond delay="750"/>
                            </p:stCondLst>
                            <p:childTnLst>
                              <p:par>
                                <p:cTn id="50" presetID="10" presetClass="exit" fill="hold" grpId="0" nodeType="afterEffect">
                                  <p:stCondLst>
                                    <p:cond delay="0"/>
                                  </p:stCondLst>
                                  <p:iterate>
                                    <p:tmAbs val="0"/>
                                  </p:iterate>
                                  <p:childTnLst>
                                    <p:animEffect transition="out" filter="fade">
                                      <p:cBhvr>
                                        <p:cTn id="51" dur="500" fill="hold"/>
                                        <p:tgtEl>
                                          <p:spTgt spid="97"/>
                                        </p:tgtEl>
                                      </p:cBhvr>
                                    </p:animEffect>
                                    <p:set>
                                      <p:cBhvr>
                                        <p:cTn id="52" fill="hold">
                                          <p:stCondLst>
                                            <p:cond delay="499"/>
                                          </p:stCondLst>
                                        </p:cTn>
                                        <p:tgtEl>
                                          <p:spTgt spid="97"/>
                                        </p:tgtEl>
                                        <p:attrNameLst>
                                          <p:attrName>style.visibility</p:attrName>
                                        </p:attrNameLst>
                                      </p:cBhvr>
                                      <p:to>
                                        <p:strVal val="hidden"/>
                                      </p:to>
                                    </p:set>
                                  </p:childTnLst>
                                </p:cTn>
                              </p:par>
                            </p:childTnLst>
                          </p:cTn>
                        </p:par>
                        <p:par>
                          <p:cTn id="53" fill="hold">
                            <p:stCondLst>
                              <p:cond delay="1250"/>
                            </p:stCondLst>
                            <p:childTnLst>
                              <p:par>
                                <p:cTn id="54" presetID="10" presetClass="entr" fill="hold" grpId="0" nodeType="afterEffect">
                                  <p:stCondLst>
                                    <p:cond delay="0"/>
                                  </p:stCondLst>
                                  <p:iterate>
                                    <p:tmAbs val="0"/>
                                  </p:iterate>
                                  <p:childTnLst>
                                    <p:set>
                                      <p:cBhvr>
                                        <p:cTn id="55" fill="hold"/>
                                        <p:tgtEl>
                                          <p:spTgt spid="101"/>
                                        </p:tgtEl>
                                        <p:attrNameLst>
                                          <p:attrName>style.visibility</p:attrName>
                                        </p:attrNameLst>
                                      </p:cBhvr>
                                      <p:to>
                                        <p:strVal val="visible"/>
                                      </p:to>
                                    </p:set>
                                    <p:animEffect transition="in" filter="fade">
                                      <p:cBhvr>
                                        <p:cTn id="56" dur="500"/>
                                        <p:tgtEl>
                                          <p:spTgt spid="101"/>
                                        </p:tgtEl>
                                      </p:cBhvr>
                                    </p:animEffect>
                                  </p:childTnLst>
                                </p:cTn>
                              </p:par>
                            </p:childTnLst>
                          </p:cTn>
                        </p:par>
                        <p:par>
                          <p:cTn id="57" fill="hold">
                            <p:stCondLst>
                              <p:cond delay="1750"/>
                            </p:stCondLst>
                            <p:childTnLst>
                              <p:par>
                                <p:cTn id="58" presetID="10" presetClass="entr" fill="hold" grpId="0" nodeType="afterEffect">
                                  <p:stCondLst>
                                    <p:cond delay="0"/>
                                  </p:stCondLst>
                                  <p:iterate>
                                    <p:tmAbs val="0"/>
                                  </p:iterate>
                                  <p:childTnLst>
                                    <p:set>
                                      <p:cBhvr>
                                        <p:cTn id="59" fill="hold"/>
                                        <p:tgtEl>
                                          <p:spTgt spid="92">
                                            <p:txEl>
                                              <p:pRg st="5" end="5"/>
                                            </p:txEl>
                                          </p:spTgt>
                                        </p:tgtEl>
                                        <p:attrNameLst>
                                          <p:attrName>style.visibility</p:attrName>
                                        </p:attrNameLst>
                                      </p:cBhvr>
                                      <p:to>
                                        <p:strVal val="visible"/>
                                      </p:to>
                                    </p:set>
                                    <p:animEffect transition="in" filter="fade">
                                      <p:cBhvr>
                                        <p:cTn id="60" dur="500"/>
                                        <p:tgtEl>
                                          <p:spTgt spid="92">
                                            <p:txEl>
                                              <p:pRg st="5" end="5"/>
                                            </p:txEl>
                                          </p:spTgt>
                                        </p:tgtEl>
                                      </p:cBhvr>
                                    </p:animEffect>
                                  </p:childTnLst>
                                </p:cTn>
                              </p:par>
                            </p:childTnLst>
                          </p:cTn>
                        </p:par>
                        <p:par>
                          <p:cTn id="61" fill="hold">
                            <p:stCondLst>
                              <p:cond delay="0"/>
                            </p:stCondLst>
                            <p:childTnLst>
                              <p:par>
                                <p:cTn id="62" presetID="-1" presetClass="path" presetSubtype="0" accel="50000" decel="50000" fill="hold" nodeType="afterEffect">
                                  <p:stCondLst>
                                    <p:cond delay="0"/>
                                  </p:stCondLst>
                                  <p:childTnLst>
                                    <p:animMotion origin="layout" path="M 0.000000 0.000000 C -0.000000 -0.000000 0.139384 -0.023144 0.159167 0.028605 C 0.196391 0.125977 0.343559 0.051172 0.343559 0.051172" pathEditMode="relative">
                                      <p:cBhvr>
                                        <p:cTn id="63" dur="750" fill="hold"/>
                                        <p:tgtEl>
                                          <p:spTgt spid="101"/>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ID="23" presetClass="exit" presetSubtype="32" fill="hold" grpId="1" nodeType="clickEffect">
                                  <p:stCondLst>
                                    <p:cond delay="0"/>
                                  </p:stCondLst>
                                  <p:iterate>
                                    <p:tmAbs val="0"/>
                                  </p:iterate>
                                  <p:childTnLst>
                                    <p:anim calcmode="lin" valueType="num">
                                      <p:cBhvr>
                                        <p:cTn id="67" dur="500" fill="hold"/>
                                        <p:tgtEl>
                                          <p:spTgt spid="95"/>
                                        </p:tgtEl>
                                        <p:attrNameLst>
                                          <p:attrName>ppt_w</p:attrName>
                                        </p:attrNameLst>
                                      </p:cBhvr>
                                      <p:tavLst>
                                        <p:tav tm="0">
                                          <p:val>
                                            <p:strVal val="ppt_w"/>
                                          </p:val>
                                        </p:tav>
                                        <p:tav tm="100000">
                                          <p:val>
                                            <p:fltVal val="0"/>
                                          </p:val>
                                        </p:tav>
                                      </p:tavLst>
                                    </p:anim>
                                    <p:anim calcmode="lin" valueType="num">
                                      <p:cBhvr>
                                        <p:cTn id="68" dur="500" fill="hold"/>
                                        <p:tgtEl>
                                          <p:spTgt spid="95"/>
                                        </p:tgtEl>
                                        <p:attrNameLst>
                                          <p:attrName>ppt_h</p:attrName>
                                        </p:attrNameLst>
                                      </p:cBhvr>
                                      <p:tavLst>
                                        <p:tav tm="0">
                                          <p:val>
                                            <p:strVal val="ppt_h"/>
                                          </p:val>
                                        </p:tav>
                                        <p:tav tm="100000">
                                          <p:val>
                                            <p:fltVal val="0"/>
                                          </p:val>
                                        </p:tav>
                                      </p:tavLst>
                                    </p:anim>
                                    <p:set>
                                      <p:cBhvr>
                                        <p:cTn id="69" fill="hold">
                                          <p:stCondLst>
                                            <p:cond delay="499"/>
                                          </p:stCondLst>
                                        </p:cTn>
                                        <p:tgtEl>
                                          <p:spTgt spid="9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fill="hold" grpId="0" nodeType="clickEffect">
                                  <p:stCondLst>
                                    <p:cond delay="0"/>
                                  </p:stCondLst>
                                  <p:iterate>
                                    <p:tmAbs val="0"/>
                                  </p:iterate>
                                  <p:childTnLst>
                                    <p:set>
                                      <p:cBhvr>
                                        <p:cTn id="73" fill="hold"/>
                                        <p:tgtEl>
                                          <p:spTgt spid="92">
                                            <p:txEl>
                                              <p:pRg st="6" end="6"/>
                                            </p:txEl>
                                          </p:spTgt>
                                        </p:tgtEl>
                                        <p:attrNameLst>
                                          <p:attrName>style.visibility</p:attrName>
                                        </p:attrNameLst>
                                      </p:cBhvr>
                                      <p:to>
                                        <p:strVal val="visible"/>
                                      </p:to>
                                    </p:set>
                                    <p:animEffect transition="in" filter="fade">
                                      <p:cBhvr>
                                        <p:cTn id="74" dur="500"/>
                                        <p:tgtEl>
                                          <p:spTgt spid="92">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fill="hold" grpId="0" nodeType="clickEffect">
                                  <p:stCondLst>
                                    <p:cond delay="0"/>
                                  </p:stCondLst>
                                  <p:iterate>
                                    <p:tmAbs val="0"/>
                                  </p:iterate>
                                  <p:childTnLst>
                                    <p:set>
                                      <p:cBhvr>
                                        <p:cTn id="78" fill="hold"/>
                                        <p:tgtEl>
                                          <p:spTgt spid="92">
                                            <p:txEl>
                                              <p:pRg st="7" end="7"/>
                                            </p:txEl>
                                          </p:spTgt>
                                        </p:tgtEl>
                                        <p:attrNameLst>
                                          <p:attrName>style.visibility</p:attrName>
                                        </p:attrNameLst>
                                      </p:cBhvr>
                                      <p:to>
                                        <p:strVal val="visible"/>
                                      </p:to>
                                    </p:set>
                                    <p:animEffect transition="in" filter="fade">
                                      <p:cBhvr>
                                        <p:cTn id="79" dur="500"/>
                                        <p:tgtEl>
                                          <p:spTgt spid="92">
                                            <p:txEl>
                                              <p:pRg st="7" end="7"/>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fill="hold" grpId="0" nodeType="clickEffect">
                                  <p:stCondLst>
                                    <p:cond delay="0"/>
                                  </p:stCondLst>
                                  <p:iterate>
                                    <p:tmAbs val="0"/>
                                  </p:iterate>
                                  <p:childTnLst>
                                    <p:set>
                                      <p:cBhvr>
                                        <p:cTn id="83" fill="hold"/>
                                        <p:tgtEl>
                                          <p:spTgt spid="92">
                                            <p:txEl>
                                              <p:pRg st="8" end="8"/>
                                            </p:txEl>
                                          </p:spTgt>
                                        </p:tgtEl>
                                        <p:attrNameLst>
                                          <p:attrName>style.visibility</p:attrName>
                                        </p:attrNameLst>
                                      </p:cBhvr>
                                      <p:to>
                                        <p:strVal val="visible"/>
                                      </p:to>
                                    </p:set>
                                    <p:animEffect transition="in" filter="fade">
                                      <p:cBhvr>
                                        <p:cTn id="84" dur="500"/>
                                        <p:tgtEl>
                                          <p:spTgt spid="92">
                                            <p:txEl>
                                              <p:pRg st="8" end="8"/>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fill="hold" grpId="0" nodeType="clickEffect">
                                  <p:stCondLst>
                                    <p:cond delay="0"/>
                                  </p:stCondLst>
                                  <p:iterate>
                                    <p:tmAbs val="0"/>
                                  </p:iterate>
                                  <p:childTnLst>
                                    <p:set>
                                      <p:cBhvr>
                                        <p:cTn id="88" fill="hold"/>
                                        <p:tgtEl>
                                          <p:spTgt spid="92">
                                            <p:txEl>
                                              <p:pRg st="9" end="9"/>
                                            </p:txEl>
                                          </p:spTgt>
                                        </p:tgtEl>
                                        <p:attrNameLst>
                                          <p:attrName>style.visibility</p:attrName>
                                        </p:attrNameLst>
                                      </p:cBhvr>
                                      <p:to>
                                        <p:strVal val="visible"/>
                                      </p:to>
                                    </p:set>
                                    <p:animEffect transition="in" filter="fade">
                                      <p:cBhvr>
                                        <p:cTn id="89" dur="500"/>
                                        <p:tgtEl>
                                          <p:spTgt spid="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bldLvl="5" animBg="1" advAuto="0"/>
      <p:bldP spid="94" grpId="0" animBg="1" advAuto="0"/>
      <p:bldP spid="94" grpId="1" animBg="1" advAuto="0"/>
      <p:bldP spid="95" grpId="0" animBg="1" advAuto="0"/>
      <p:bldP spid="95" grpId="1" animBg="1" advAuto="0"/>
      <p:bldP spid="97" grpId="0" animBg="1" advAuto="0"/>
      <p:bldP spid="100" grpId="0" animBg="1" advAuto="0"/>
      <p:bldP spid="101"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osition oriented data structure…"/>
          <p:cNvSpPr txBox="1">
            <a:spLocks noGrp="1"/>
          </p:cNvSpPr>
          <p:nvPr>
            <p:ph type="body" sz="half" idx="1"/>
          </p:nvPr>
        </p:nvSpPr>
        <p:spPr>
          <a:xfrm>
            <a:off x="-266700" y="2400300"/>
            <a:ext cx="10191949" cy="11315700"/>
          </a:xfrm>
          <a:prstGeom prst="rect">
            <a:avLst/>
          </a:prstGeom>
        </p:spPr>
        <p:txBody>
          <a:bodyPr/>
          <a:lstStyle/>
          <a:p>
            <a:pPr>
              <a:spcBef>
                <a:spcPts val="5800"/>
              </a:spcBef>
              <a:buBlip>
                <a:blip r:embed="rId3"/>
              </a:buBlip>
            </a:pPr>
            <a:r>
              <a:t>Position oriented data structure</a:t>
            </a:r>
          </a:p>
          <a:p>
            <a:pPr>
              <a:spcBef>
                <a:spcPts val="5800"/>
              </a:spcBef>
              <a:buBlip>
                <a:blip r:embed="rId3"/>
              </a:buBlip>
            </a:pPr>
            <a:r>
              <a:t>List positions begin at </a:t>
            </a:r>
            <a:r>
              <a:rPr>
                <a:solidFill>
                  <a:srgbClr val="941100"/>
                </a:solidFill>
                <a:latin typeface="Courier New"/>
                <a:ea typeface="Courier New"/>
                <a:cs typeface="Courier New"/>
                <a:sym typeface="Courier New"/>
              </a:rPr>
              <a:t>1</a:t>
            </a:r>
          </a:p>
          <a:p>
            <a:pPr lvl="1">
              <a:spcBef>
                <a:spcPts val="5800"/>
              </a:spcBef>
              <a:buBlip>
                <a:blip r:embed="rId3"/>
              </a:buBlip>
            </a:pPr>
            <a:r>
              <a:t>Can add entries at positions </a:t>
            </a:r>
            <a:br/>
            <a:r>
              <a:t>from </a:t>
            </a:r>
            <a:r>
              <a:rPr b="1">
                <a:solidFill>
                  <a:srgbClr val="941100"/>
                </a:solidFill>
                <a:latin typeface="Courier New"/>
                <a:ea typeface="Courier New"/>
                <a:cs typeface="Courier New"/>
                <a:sym typeface="Courier New"/>
              </a:rPr>
              <a:t>1</a:t>
            </a:r>
            <a:r>
              <a:t> to </a:t>
            </a:r>
            <a:r>
              <a:rPr b="1">
                <a:solidFill>
                  <a:srgbClr val="941100"/>
                </a:solidFill>
                <a:latin typeface="Courier New"/>
                <a:ea typeface="Courier New"/>
                <a:cs typeface="Courier New"/>
                <a:sym typeface="Courier New"/>
              </a:rPr>
              <a:t>n+1</a:t>
            </a:r>
          </a:p>
          <a:p>
            <a:pPr lvl="1">
              <a:spcBef>
                <a:spcPts val="5800"/>
              </a:spcBef>
              <a:buBlip>
                <a:blip r:embed="rId3"/>
              </a:buBlip>
            </a:pPr>
            <a:r>
              <a:t>Can remove entries at positions from </a:t>
            </a:r>
            <a:r>
              <a:rPr b="1">
                <a:solidFill>
                  <a:srgbClr val="941100"/>
                </a:solidFill>
                <a:latin typeface="Courier New"/>
                <a:ea typeface="Courier New"/>
                <a:cs typeface="Courier New"/>
                <a:sym typeface="Courier New"/>
              </a:rPr>
              <a:t>1</a:t>
            </a:r>
            <a:r>
              <a:t> to </a:t>
            </a:r>
            <a:r>
              <a:rPr b="1">
                <a:solidFill>
                  <a:srgbClr val="941100"/>
                </a:solidFill>
                <a:latin typeface="Courier New"/>
                <a:ea typeface="Courier New"/>
                <a:cs typeface="Courier New"/>
                <a:sym typeface="Courier New"/>
              </a:rPr>
              <a:t>n</a:t>
            </a:r>
          </a:p>
        </p:txBody>
      </p:sp>
      <p:sp>
        <p:nvSpPr>
          <p:cNvPr id="107" name="Rectangle"/>
          <p:cNvSpPr/>
          <p:nvPr/>
        </p:nvSpPr>
        <p:spPr>
          <a:xfrm>
            <a:off x="10172700" y="2190750"/>
            <a:ext cx="14039850" cy="10684002"/>
          </a:xfrm>
          <a:prstGeom prst="rect">
            <a:avLst/>
          </a:prstGeom>
          <a:solidFill>
            <a:srgbClr val="E5E6E1"/>
          </a:solidFill>
          <a:ln w="50800">
            <a:solidFill>
              <a:srgbClr val="941100"/>
            </a:solidFill>
            <a:miter lim="400000"/>
          </a:ln>
          <a:effectLst>
            <a:outerShdw blurRad="152400" dist="127000" dir="1980000" rotWithShape="0">
              <a:srgbClr val="000000"/>
            </a:outerShdw>
          </a:effectLst>
        </p:spPr>
        <p:txBody>
          <a:bodyPr lIns="76200" tIns="76200" rIns="76200" bIns="76200" anchor="ctr"/>
          <a:lstStyle/>
          <a:p>
            <a:pPr>
              <a:defRPr sz="6600">
                <a:solidFill>
                  <a:srgbClr val="FFFFFF"/>
                </a:solidFill>
              </a:defRPr>
            </a:pPr>
            <a:endParaRPr/>
          </a:p>
        </p:txBody>
      </p:sp>
      <p:sp>
        <p:nvSpPr>
          <p:cNvPr id="108" name="template&lt;class ItemType&gt;…"/>
          <p:cNvSpPr/>
          <p:nvPr/>
        </p:nvSpPr>
        <p:spPr>
          <a:xfrm>
            <a:off x="10382250" y="2190750"/>
            <a:ext cx="14001750" cy="10495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tabLst>
                <a:tab pos="368300" algn="l"/>
              </a:tabLst>
              <a:defRPr sz="2600" b="1">
                <a:solidFill>
                  <a:srgbClr val="000000"/>
                </a:solidFill>
                <a:latin typeface="Menlo Regular"/>
                <a:ea typeface="Menlo Regular"/>
                <a:cs typeface="Menlo Regular"/>
                <a:sym typeface="Menlo Regular"/>
              </a:defRPr>
            </a:pPr>
            <a:r>
              <a:rPr sz="2400" dirty="0">
                <a:solidFill>
                  <a:srgbClr val="BB2CA2"/>
                </a:solidFill>
              </a:rPr>
              <a:t>template</a:t>
            </a:r>
            <a:r>
              <a:rPr sz="2400" dirty="0"/>
              <a:t>&lt;</a:t>
            </a:r>
            <a:r>
              <a:rPr sz="2400" dirty="0">
                <a:solidFill>
                  <a:srgbClr val="BB2CA2"/>
                </a:solidFill>
              </a:rPr>
              <a:t>class</a:t>
            </a:r>
            <a:r>
              <a:rPr sz="2400" dirty="0"/>
              <a:t> ItemType&gt;</a:t>
            </a:r>
          </a:p>
          <a:p>
            <a:pPr algn="l" defTabSz="685800">
              <a:tabLst>
                <a:tab pos="368300" algn="l"/>
              </a:tabLst>
              <a:defRPr sz="2600" b="1">
                <a:solidFill>
                  <a:srgbClr val="000000"/>
                </a:solidFill>
                <a:latin typeface="Menlo Regular"/>
                <a:ea typeface="Menlo Regular"/>
                <a:cs typeface="Menlo Regular"/>
                <a:sym typeface="Menlo Regular"/>
              </a:defRPr>
            </a:pPr>
            <a:r>
              <a:rPr sz="2400" dirty="0">
                <a:solidFill>
                  <a:srgbClr val="BB2CA2"/>
                </a:solidFill>
              </a:rPr>
              <a:t>class</a:t>
            </a:r>
            <a:r>
              <a:rPr sz="2400" dirty="0"/>
              <a:t> </a:t>
            </a:r>
            <a:r>
              <a:rPr sz="2400" dirty="0" err="1"/>
              <a:t>ListInterface</a:t>
            </a:r>
            <a:endParaRPr sz="2400" dirty="0"/>
          </a:p>
          <a:p>
            <a:pPr algn="l" defTabSz="685800">
              <a:tabLst>
                <a:tab pos="368300" algn="l"/>
              </a:tabLst>
              <a:defRPr sz="2600" b="1">
                <a:solidFill>
                  <a:srgbClr val="000000"/>
                </a:solidFill>
                <a:latin typeface="Menlo Regular"/>
                <a:ea typeface="Menlo Regular"/>
                <a:cs typeface="Menlo Regular"/>
                <a:sym typeface="Menlo Regular"/>
              </a:defRPr>
            </a:pPr>
            <a:r>
              <a:rPr sz="2400" dirty="0"/>
              <a:t>{</a:t>
            </a:r>
          </a:p>
          <a:p>
            <a:pPr algn="l" defTabSz="685800">
              <a:tabLst>
                <a:tab pos="368300" algn="l"/>
              </a:tabLst>
              <a:defRPr sz="2600" b="1">
                <a:solidFill>
                  <a:srgbClr val="BB2CA2"/>
                </a:solidFill>
                <a:latin typeface="Menlo Regular"/>
                <a:ea typeface="Menlo Regular"/>
                <a:cs typeface="Menlo Regular"/>
                <a:sym typeface="Menlo Regular"/>
              </a:defRPr>
            </a:pPr>
            <a:r>
              <a:rPr sz="2400" dirty="0"/>
              <a:t>public</a:t>
            </a:r>
            <a:r>
              <a:rPr sz="2400" dirty="0">
                <a:solidFill>
                  <a:srgbClr val="000000"/>
                </a:solidFill>
              </a:rPr>
              <a:t>:</a:t>
            </a:r>
          </a:p>
          <a:p>
            <a:pPr algn="l" defTabSz="685800">
              <a:tabLst>
                <a:tab pos="368300" algn="l"/>
              </a:tabLst>
              <a:defRPr sz="2600" b="1">
                <a:solidFill>
                  <a:srgbClr val="008400"/>
                </a:solidFill>
                <a:latin typeface="Menlo Regular"/>
                <a:ea typeface="Menlo Regular"/>
                <a:cs typeface="Menlo Regular"/>
                <a:sym typeface="Menlo Regular"/>
              </a:defRPr>
            </a:pPr>
            <a:r>
              <a:rPr sz="2400" dirty="0">
                <a:solidFill>
                  <a:srgbClr val="000000"/>
                </a:solidFill>
              </a:rPr>
              <a:t>   </a:t>
            </a:r>
            <a:r>
              <a:rPr sz="2400" dirty="0"/>
              <a:t>/** Sees whether this list is empty. */</a:t>
            </a:r>
            <a:endParaRPr sz="2400" dirty="0">
              <a:solidFill>
                <a:srgbClr val="000000"/>
              </a:solidFill>
            </a:endParaRPr>
          </a:p>
          <a:p>
            <a:pPr algn="l" defTabSz="685800">
              <a:tabLst>
                <a:tab pos="368300" algn="l"/>
              </a:tabLst>
              <a:defRPr sz="2600" b="1">
                <a:solidFill>
                  <a:srgbClr val="000000"/>
                </a:solidFill>
                <a:latin typeface="Menlo Regular"/>
                <a:ea typeface="Menlo Regular"/>
                <a:cs typeface="Menlo Regular"/>
                <a:sym typeface="Menlo Regular"/>
              </a:defRPr>
            </a:pPr>
            <a:r>
              <a:rPr sz="2400" dirty="0"/>
              <a:t>   </a:t>
            </a:r>
            <a:r>
              <a:rPr sz="2400" dirty="0">
                <a:solidFill>
                  <a:srgbClr val="BB2CA2"/>
                </a:solidFill>
              </a:rPr>
              <a:t>virtual</a:t>
            </a:r>
            <a:r>
              <a:rPr sz="2400" dirty="0"/>
              <a:t> </a:t>
            </a:r>
            <a:r>
              <a:rPr sz="2400" dirty="0">
                <a:solidFill>
                  <a:srgbClr val="BB2CA2"/>
                </a:solidFill>
              </a:rPr>
              <a:t>bool</a:t>
            </a:r>
            <a:r>
              <a:rPr sz="2400" dirty="0"/>
              <a:t> </a:t>
            </a:r>
            <a:r>
              <a:rPr sz="2400" dirty="0" err="1"/>
              <a:t>isEmpty</a:t>
            </a:r>
            <a:r>
              <a:rPr sz="2400" dirty="0"/>
              <a:t>() </a:t>
            </a:r>
            <a:r>
              <a:rPr sz="2400" dirty="0">
                <a:solidFill>
                  <a:srgbClr val="BB2CA2"/>
                </a:solidFill>
              </a:rPr>
              <a:t>const</a:t>
            </a:r>
            <a:r>
              <a:rPr sz="2400" dirty="0"/>
              <a:t> = </a:t>
            </a:r>
            <a:r>
              <a:rPr sz="2400" dirty="0">
                <a:solidFill>
                  <a:srgbClr val="272AD8"/>
                </a:solidFill>
              </a:rPr>
              <a:t>0</a:t>
            </a:r>
            <a:r>
              <a:rPr sz="2400" dirty="0"/>
              <a:t>;</a:t>
            </a:r>
          </a:p>
          <a:p>
            <a:pPr algn="l" defTabSz="685800">
              <a:tabLst>
                <a:tab pos="368300" algn="l"/>
              </a:tabLst>
              <a:defRPr sz="2600" b="1">
                <a:solidFill>
                  <a:srgbClr val="000000"/>
                </a:solidFill>
                <a:latin typeface="Menlo Regular"/>
                <a:ea typeface="Menlo Regular"/>
                <a:cs typeface="Menlo Regular"/>
                <a:sym typeface="Menlo Regular"/>
              </a:defRPr>
            </a:pPr>
            <a:r>
              <a:rPr sz="2400" dirty="0"/>
              <a:t>   </a:t>
            </a:r>
          </a:p>
          <a:p>
            <a:pPr algn="l" defTabSz="685800">
              <a:tabLst>
                <a:tab pos="368300" algn="l"/>
              </a:tabLst>
              <a:defRPr sz="2600" b="1">
                <a:solidFill>
                  <a:srgbClr val="008400"/>
                </a:solidFill>
                <a:latin typeface="Menlo Regular"/>
                <a:ea typeface="Menlo Regular"/>
                <a:cs typeface="Menlo Regular"/>
                <a:sym typeface="Menlo Regular"/>
              </a:defRPr>
            </a:pPr>
            <a:r>
              <a:rPr sz="2400" dirty="0">
                <a:solidFill>
                  <a:srgbClr val="000000"/>
                </a:solidFill>
              </a:rPr>
              <a:t>   </a:t>
            </a:r>
            <a:r>
              <a:rPr sz="2400" dirty="0"/>
              <a:t>/** Gets the current number of entries in this list. */</a:t>
            </a:r>
            <a:endParaRPr sz="2400" dirty="0">
              <a:solidFill>
                <a:srgbClr val="000000"/>
              </a:solidFill>
            </a:endParaRPr>
          </a:p>
          <a:p>
            <a:pPr algn="l" defTabSz="685800">
              <a:tabLst>
                <a:tab pos="368300" algn="l"/>
              </a:tabLst>
              <a:defRPr sz="2600" b="1">
                <a:solidFill>
                  <a:srgbClr val="000000"/>
                </a:solidFill>
                <a:latin typeface="Menlo Regular"/>
                <a:ea typeface="Menlo Regular"/>
                <a:cs typeface="Menlo Regular"/>
                <a:sym typeface="Menlo Regular"/>
              </a:defRPr>
            </a:pPr>
            <a:r>
              <a:rPr sz="2400" dirty="0"/>
              <a:t>   </a:t>
            </a:r>
            <a:r>
              <a:rPr sz="2400" dirty="0">
                <a:solidFill>
                  <a:srgbClr val="BB2CA2"/>
                </a:solidFill>
              </a:rPr>
              <a:t>virtual</a:t>
            </a:r>
            <a:r>
              <a:rPr sz="2400" dirty="0"/>
              <a:t> </a:t>
            </a:r>
            <a:r>
              <a:rPr sz="2400" dirty="0">
                <a:solidFill>
                  <a:srgbClr val="BB2CA2"/>
                </a:solidFill>
              </a:rPr>
              <a:t>int</a:t>
            </a:r>
            <a:r>
              <a:rPr sz="2400" dirty="0"/>
              <a:t> </a:t>
            </a:r>
            <a:r>
              <a:rPr sz="2400" dirty="0" err="1"/>
              <a:t>getLength</a:t>
            </a:r>
            <a:r>
              <a:rPr sz="2400" dirty="0"/>
              <a:t>() </a:t>
            </a:r>
            <a:r>
              <a:rPr sz="2400" dirty="0">
                <a:solidFill>
                  <a:srgbClr val="BB2CA2"/>
                </a:solidFill>
              </a:rPr>
              <a:t>const</a:t>
            </a:r>
            <a:r>
              <a:rPr sz="2400" dirty="0"/>
              <a:t> = </a:t>
            </a:r>
            <a:r>
              <a:rPr sz="2400" dirty="0">
                <a:solidFill>
                  <a:srgbClr val="272AD8"/>
                </a:solidFill>
              </a:rPr>
              <a:t>0</a:t>
            </a:r>
            <a:r>
              <a:rPr sz="2400" dirty="0"/>
              <a:t>;</a:t>
            </a:r>
          </a:p>
          <a:p>
            <a:pPr algn="l" defTabSz="685800">
              <a:tabLst>
                <a:tab pos="368300" algn="l"/>
              </a:tabLst>
              <a:defRPr sz="2600" b="1">
                <a:solidFill>
                  <a:srgbClr val="000000"/>
                </a:solidFill>
                <a:latin typeface="Menlo Regular"/>
                <a:ea typeface="Menlo Regular"/>
                <a:cs typeface="Menlo Regular"/>
                <a:sym typeface="Menlo Regular"/>
              </a:defRPr>
            </a:pPr>
            <a:r>
              <a:rPr sz="2400" dirty="0"/>
              <a:t>   </a:t>
            </a:r>
          </a:p>
          <a:p>
            <a:pPr algn="l" defTabSz="685800">
              <a:tabLst>
                <a:tab pos="368300" algn="l"/>
              </a:tabLst>
              <a:defRPr sz="2600" b="1">
                <a:solidFill>
                  <a:srgbClr val="008400"/>
                </a:solidFill>
                <a:latin typeface="Menlo Regular"/>
                <a:ea typeface="Menlo Regular"/>
                <a:cs typeface="Menlo Regular"/>
                <a:sym typeface="Menlo Regular"/>
              </a:defRPr>
            </a:pPr>
            <a:r>
              <a:rPr sz="2400" dirty="0">
                <a:solidFill>
                  <a:srgbClr val="000000"/>
                </a:solidFill>
              </a:rPr>
              <a:t>   </a:t>
            </a:r>
            <a:r>
              <a:rPr sz="2400" dirty="0"/>
              <a:t>/** Inserts an item into this list at a given position. */</a:t>
            </a:r>
            <a:endParaRPr sz="2400" dirty="0">
              <a:solidFill>
                <a:srgbClr val="000000"/>
              </a:solidFill>
            </a:endParaRPr>
          </a:p>
          <a:p>
            <a:pPr algn="l" defTabSz="685800">
              <a:tabLst>
                <a:tab pos="368300" algn="l"/>
              </a:tabLst>
              <a:defRPr sz="2600" b="1">
                <a:solidFill>
                  <a:srgbClr val="000000"/>
                </a:solidFill>
                <a:latin typeface="Menlo Regular"/>
                <a:ea typeface="Menlo Regular"/>
                <a:cs typeface="Menlo Regular"/>
                <a:sym typeface="Menlo Regular"/>
              </a:defRPr>
            </a:pPr>
            <a:r>
              <a:rPr sz="2400" dirty="0"/>
              <a:t>   </a:t>
            </a:r>
            <a:r>
              <a:rPr sz="2400" dirty="0">
                <a:solidFill>
                  <a:srgbClr val="BB2CA2"/>
                </a:solidFill>
              </a:rPr>
              <a:t>virtual</a:t>
            </a:r>
            <a:r>
              <a:rPr sz="2400" dirty="0"/>
              <a:t> </a:t>
            </a:r>
            <a:r>
              <a:rPr sz="2400" dirty="0">
                <a:solidFill>
                  <a:srgbClr val="BB2CA2"/>
                </a:solidFill>
              </a:rPr>
              <a:t>bool</a:t>
            </a:r>
            <a:r>
              <a:rPr sz="2400" dirty="0"/>
              <a:t> insert(</a:t>
            </a:r>
            <a:r>
              <a:rPr sz="2400" dirty="0">
                <a:solidFill>
                  <a:srgbClr val="BB2CA2"/>
                </a:solidFill>
              </a:rPr>
              <a:t>int</a:t>
            </a:r>
            <a:r>
              <a:rPr sz="2400" dirty="0"/>
              <a:t> position, </a:t>
            </a:r>
            <a:r>
              <a:rPr sz="2400" dirty="0">
                <a:solidFill>
                  <a:srgbClr val="BB2CA2"/>
                </a:solidFill>
              </a:rPr>
              <a:t>const</a:t>
            </a:r>
            <a:r>
              <a:rPr sz="2400" dirty="0"/>
              <a:t> ItemType&amp; </a:t>
            </a:r>
            <a:r>
              <a:rPr sz="2400" dirty="0" err="1"/>
              <a:t>someItem</a:t>
            </a:r>
            <a:r>
              <a:rPr sz="2400" dirty="0"/>
              <a:t>) = </a:t>
            </a:r>
            <a:r>
              <a:rPr sz="2400" dirty="0">
                <a:solidFill>
                  <a:srgbClr val="272AD8"/>
                </a:solidFill>
              </a:rPr>
              <a:t>0</a:t>
            </a:r>
            <a:r>
              <a:rPr sz="2400" dirty="0"/>
              <a:t>;</a:t>
            </a:r>
          </a:p>
          <a:p>
            <a:pPr algn="l" defTabSz="685800">
              <a:tabLst>
                <a:tab pos="368300" algn="l"/>
              </a:tabLst>
              <a:defRPr sz="2600" b="1">
                <a:solidFill>
                  <a:srgbClr val="000000"/>
                </a:solidFill>
                <a:latin typeface="Menlo Regular"/>
                <a:ea typeface="Menlo Regular"/>
                <a:cs typeface="Menlo Regular"/>
                <a:sym typeface="Menlo Regular"/>
              </a:defRPr>
            </a:pPr>
            <a:endParaRPr sz="2400" dirty="0"/>
          </a:p>
          <a:p>
            <a:pPr algn="l" defTabSz="685800">
              <a:tabLst>
                <a:tab pos="368300" algn="l"/>
              </a:tabLst>
              <a:defRPr sz="2600" b="1">
                <a:solidFill>
                  <a:srgbClr val="008400"/>
                </a:solidFill>
                <a:latin typeface="Menlo Regular"/>
                <a:ea typeface="Menlo Regular"/>
                <a:cs typeface="Menlo Regular"/>
                <a:sym typeface="Menlo Regular"/>
              </a:defRPr>
            </a:pPr>
            <a:r>
              <a:rPr sz="2400" dirty="0">
                <a:solidFill>
                  <a:srgbClr val="000000"/>
                </a:solidFill>
              </a:rPr>
              <a:t>   </a:t>
            </a:r>
            <a:r>
              <a:rPr sz="2400" dirty="0"/>
              <a:t>/** Deletes the entry at a given position from this list. */</a:t>
            </a:r>
            <a:endParaRPr sz="2400" dirty="0">
              <a:solidFill>
                <a:srgbClr val="000000"/>
              </a:solidFill>
            </a:endParaRPr>
          </a:p>
          <a:p>
            <a:pPr algn="l" defTabSz="685800">
              <a:tabLst>
                <a:tab pos="368300" algn="l"/>
              </a:tabLst>
              <a:defRPr sz="2600" b="1">
                <a:solidFill>
                  <a:srgbClr val="000000"/>
                </a:solidFill>
                <a:latin typeface="Menlo Regular"/>
                <a:ea typeface="Menlo Regular"/>
                <a:cs typeface="Menlo Regular"/>
                <a:sym typeface="Menlo Regular"/>
              </a:defRPr>
            </a:pPr>
            <a:r>
              <a:rPr sz="2400" dirty="0"/>
              <a:t>   </a:t>
            </a:r>
            <a:r>
              <a:rPr sz="2400" dirty="0">
                <a:solidFill>
                  <a:srgbClr val="BB2CA2"/>
                </a:solidFill>
              </a:rPr>
              <a:t>virtual</a:t>
            </a:r>
            <a:r>
              <a:rPr sz="2400" dirty="0"/>
              <a:t> </a:t>
            </a:r>
            <a:r>
              <a:rPr sz="2400" dirty="0">
                <a:solidFill>
                  <a:srgbClr val="BB2CA2"/>
                </a:solidFill>
              </a:rPr>
              <a:t>bool</a:t>
            </a:r>
            <a:r>
              <a:rPr sz="2400" dirty="0"/>
              <a:t> remove(</a:t>
            </a:r>
            <a:r>
              <a:rPr sz="2400" dirty="0">
                <a:solidFill>
                  <a:srgbClr val="BB2CA2"/>
                </a:solidFill>
              </a:rPr>
              <a:t>int</a:t>
            </a:r>
            <a:r>
              <a:rPr sz="2400" dirty="0"/>
              <a:t> position) = </a:t>
            </a:r>
            <a:r>
              <a:rPr sz="2400" dirty="0">
                <a:solidFill>
                  <a:srgbClr val="272AD8"/>
                </a:solidFill>
              </a:rPr>
              <a:t>0</a:t>
            </a:r>
            <a:r>
              <a:rPr sz="2400" dirty="0"/>
              <a:t>;</a:t>
            </a:r>
          </a:p>
          <a:p>
            <a:pPr algn="l" defTabSz="685800">
              <a:tabLst>
                <a:tab pos="368300" algn="l"/>
              </a:tabLst>
              <a:defRPr sz="2600" b="1">
                <a:solidFill>
                  <a:srgbClr val="000000"/>
                </a:solidFill>
                <a:latin typeface="Menlo Regular"/>
                <a:ea typeface="Menlo Regular"/>
                <a:cs typeface="Menlo Regular"/>
                <a:sym typeface="Menlo Regular"/>
              </a:defRPr>
            </a:pPr>
            <a:endParaRPr sz="2400" dirty="0"/>
          </a:p>
          <a:p>
            <a:pPr algn="l" defTabSz="685800">
              <a:tabLst>
                <a:tab pos="368300" algn="l"/>
              </a:tabLst>
              <a:defRPr sz="2600" b="1">
                <a:solidFill>
                  <a:srgbClr val="008400"/>
                </a:solidFill>
                <a:latin typeface="Menlo Regular"/>
                <a:ea typeface="Menlo Regular"/>
                <a:cs typeface="Menlo Regular"/>
                <a:sym typeface="Menlo Regular"/>
              </a:defRPr>
            </a:pPr>
            <a:r>
              <a:rPr sz="2400" dirty="0">
                <a:solidFill>
                  <a:srgbClr val="000000"/>
                </a:solidFill>
              </a:rPr>
              <a:t>   </a:t>
            </a:r>
            <a:r>
              <a:rPr sz="2400" dirty="0"/>
              <a:t>/** Removes all entries from this list.  */</a:t>
            </a:r>
            <a:r>
              <a:rPr sz="2400" dirty="0">
                <a:solidFill>
                  <a:srgbClr val="000000"/>
                </a:solidFill>
              </a:rPr>
              <a:t>   </a:t>
            </a:r>
          </a:p>
          <a:p>
            <a:pPr algn="l" defTabSz="685800">
              <a:tabLst>
                <a:tab pos="368300" algn="l"/>
              </a:tabLst>
              <a:defRPr sz="2600" b="1">
                <a:solidFill>
                  <a:srgbClr val="000000"/>
                </a:solidFill>
                <a:latin typeface="Menlo Regular"/>
                <a:ea typeface="Menlo Regular"/>
                <a:cs typeface="Menlo Regular"/>
                <a:sym typeface="Menlo Regular"/>
              </a:defRPr>
            </a:pPr>
            <a:r>
              <a:rPr sz="2400" dirty="0"/>
              <a:t>   </a:t>
            </a:r>
            <a:r>
              <a:rPr sz="2400" dirty="0">
                <a:solidFill>
                  <a:srgbClr val="BB2CA2"/>
                </a:solidFill>
              </a:rPr>
              <a:t>virtual</a:t>
            </a:r>
            <a:r>
              <a:rPr sz="2400" dirty="0"/>
              <a:t> </a:t>
            </a:r>
            <a:r>
              <a:rPr sz="2400" dirty="0">
                <a:solidFill>
                  <a:srgbClr val="BB2CA2"/>
                </a:solidFill>
              </a:rPr>
              <a:t>void</a:t>
            </a:r>
            <a:r>
              <a:rPr sz="2400" dirty="0"/>
              <a:t> clear() = </a:t>
            </a:r>
            <a:r>
              <a:rPr sz="2400" dirty="0">
                <a:solidFill>
                  <a:srgbClr val="272AD8"/>
                </a:solidFill>
              </a:rPr>
              <a:t>0</a:t>
            </a:r>
            <a:r>
              <a:rPr sz="2400" dirty="0"/>
              <a:t>;</a:t>
            </a:r>
          </a:p>
          <a:p>
            <a:pPr algn="l" defTabSz="685800">
              <a:tabLst>
                <a:tab pos="368300" algn="l"/>
              </a:tabLst>
              <a:defRPr sz="2600" b="1">
                <a:solidFill>
                  <a:srgbClr val="000000"/>
                </a:solidFill>
                <a:latin typeface="Menlo Regular"/>
                <a:ea typeface="Menlo Regular"/>
                <a:cs typeface="Menlo Regular"/>
                <a:sym typeface="Menlo Regular"/>
              </a:defRPr>
            </a:pPr>
            <a:endParaRPr sz="2400" dirty="0"/>
          </a:p>
          <a:p>
            <a:pPr algn="l" defTabSz="685800">
              <a:tabLst>
                <a:tab pos="368300" algn="l"/>
              </a:tabLst>
              <a:defRPr sz="2600" b="1">
                <a:solidFill>
                  <a:srgbClr val="008400"/>
                </a:solidFill>
                <a:latin typeface="Menlo Regular"/>
                <a:ea typeface="Menlo Regular"/>
                <a:cs typeface="Menlo Regular"/>
                <a:sym typeface="Menlo Regular"/>
              </a:defRPr>
            </a:pPr>
            <a:r>
              <a:rPr sz="2400" dirty="0">
                <a:solidFill>
                  <a:srgbClr val="000000"/>
                </a:solidFill>
              </a:rPr>
              <a:t>  </a:t>
            </a:r>
            <a:r>
              <a:rPr sz="2400" dirty="0"/>
              <a:t>/** Gets the entry at the given position in this list. */</a:t>
            </a:r>
            <a:endParaRPr sz="2400" dirty="0">
              <a:solidFill>
                <a:srgbClr val="000000"/>
              </a:solidFill>
            </a:endParaRPr>
          </a:p>
          <a:p>
            <a:pPr algn="l" defTabSz="685800">
              <a:tabLst>
                <a:tab pos="368300" algn="l"/>
              </a:tabLst>
              <a:defRPr sz="2600" b="1">
                <a:solidFill>
                  <a:srgbClr val="000000"/>
                </a:solidFill>
                <a:latin typeface="Menlo Regular"/>
                <a:ea typeface="Menlo Regular"/>
                <a:cs typeface="Menlo Regular"/>
                <a:sym typeface="Menlo Regular"/>
              </a:defRPr>
            </a:pPr>
            <a:r>
              <a:rPr sz="2400" dirty="0"/>
              <a:t>   </a:t>
            </a:r>
            <a:r>
              <a:rPr sz="2400" dirty="0">
                <a:solidFill>
                  <a:srgbClr val="BB2CA2"/>
                </a:solidFill>
              </a:rPr>
              <a:t>virtual</a:t>
            </a:r>
            <a:r>
              <a:rPr sz="2400" dirty="0"/>
              <a:t> ItemType </a:t>
            </a:r>
            <a:r>
              <a:rPr sz="2400" dirty="0" err="1"/>
              <a:t>getEntry</a:t>
            </a:r>
            <a:r>
              <a:rPr sz="2400" dirty="0"/>
              <a:t>(</a:t>
            </a:r>
            <a:r>
              <a:rPr sz="2400" dirty="0">
                <a:solidFill>
                  <a:srgbClr val="BB2CA2"/>
                </a:solidFill>
              </a:rPr>
              <a:t>int</a:t>
            </a:r>
            <a:r>
              <a:rPr sz="2400" dirty="0"/>
              <a:t> position) </a:t>
            </a:r>
            <a:r>
              <a:rPr sz="2400" dirty="0">
                <a:solidFill>
                  <a:srgbClr val="BB2CA2"/>
                </a:solidFill>
              </a:rPr>
              <a:t>const</a:t>
            </a:r>
            <a:r>
              <a:rPr sz="2400" dirty="0"/>
              <a:t> = </a:t>
            </a:r>
            <a:r>
              <a:rPr sz="2400" dirty="0">
                <a:solidFill>
                  <a:srgbClr val="272AD8"/>
                </a:solidFill>
              </a:rPr>
              <a:t>0</a:t>
            </a:r>
            <a:r>
              <a:rPr sz="2400" dirty="0"/>
              <a:t>;</a:t>
            </a:r>
          </a:p>
          <a:p>
            <a:pPr algn="l" defTabSz="685800">
              <a:tabLst>
                <a:tab pos="368300" algn="l"/>
              </a:tabLst>
              <a:defRPr sz="2600" b="1">
                <a:solidFill>
                  <a:srgbClr val="000000"/>
                </a:solidFill>
                <a:latin typeface="Menlo Regular"/>
                <a:ea typeface="Menlo Regular"/>
                <a:cs typeface="Menlo Regular"/>
                <a:sym typeface="Menlo Regular"/>
              </a:defRPr>
            </a:pPr>
            <a:r>
              <a:rPr sz="2400" dirty="0"/>
              <a:t>   </a:t>
            </a:r>
          </a:p>
          <a:p>
            <a:pPr lvl="1" indent="0" algn="l" defTabSz="685800">
              <a:tabLst>
                <a:tab pos="368300" algn="l"/>
              </a:tabLst>
              <a:defRPr sz="2600" b="1">
                <a:solidFill>
                  <a:srgbClr val="008400"/>
                </a:solidFill>
                <a:latin typeface="Menlo Regular"/>
                <a:ea typeface="Menlo Regular"/>
                <a:cs typeface="Menlo Regular"/>
                <a:sym typeface="Menlo Regular"/>
              </a:defRPr>
            </a:pPr>
            <a:r>
              <a:rPr sz="2400" dirty="0">
                <a:solidFill>
                  <a:srgbClr val="000000"/>
                </a:solidFill>
              </a:rPr>
              <a:t>   </a:t>
            </a:r>
            <a:r>
              <a:rPr sz="2400" dirty="0"/>
              <a:t>/** Replaces the entry at the given position in this list. */</a:t>
            </a:r>
            <a:endParaRPr sz="2400" dirty="0">
              <a:solidFill>
                <a:srgbClr val="000000"/>
              </a:solidFill>
            </a:endParaRPr>
          </a:p>
          <a:p>
            <a:pPr lvl="1" indent="0" algn="l" defTabSz="685800">
              <a:tabLst>
                <a:tab pos="368300" algn="l"/>
              </a:tabLst>
              <a:defRPr sz="2600" b="1">
                <a:solidFill>
                  <a:srgbClr val="000000"/>
                </a:solidFill>
                <a:latin typeface="Menlo Regular"/>
                <a:ea typeface="Menlo Regular"/>
                <a:cs typeface="Menlo Regular"/>
                <a:sym typeface="Menlo Regular"/>
              </a:defRPr>
            </a:pPr>
            <a:r>
              <a:rPr sz="2400" dirty="0"/>
              <a:t>   </a:t>
            </a:r>
            <a:r>
              <a:rPr sz="2400" dirty="0">
                <a:solidFill>
                  <a:srgbClr val="BB2CA2"/>
                </a:solidFill>
              </a:rPr>
              <a:t>virtual</a:t>
            </a:r>
            <a:r>
              <a:rPr sz="2400" dirty="0"/>
              <a:t> </a:t>
            </a:r>
            <a:r>
              <a:rPr sz="2400" dirty="0">
                <a:solidFill>
                  <a:srgbClr val="BB2CA2"/>
                </a:solidFill>
              </a:rPr>
              <a:t>bool</a:t>
            </a:r>
            <a:r>
              <a:rPr sz="2400" dirty="0"/>
              <a:t> </a:t>
            </a:r>
            <a:r>
              <a:rPr sz="2400" dirty="0" err="1"/>
              <a:t>setEntry</a:t>
            </a:r>
            <a:r>
              <a:rPr sz="2400" dirty="0"/>
              <a:t>(</a:t>
            </a:r>
            <a:r>
              <a:rPr sz="2400" dirty="0">
                <a:solidFill>
                  <a:srgbClr val="BB2CA2"/>
                </a:solidFill>
              </a:rPr>
              <a:t>int</a:t>
            </a:r>
            <a:r>
              <a:rPr sz="2400" dirty="0"/>
              <a:t> position, </a:t>
            </a:r>
            <a:r>
              <a:rPr sz="2400" dirty="0">
                <a:solidFill>
                  <a:srgbClr val="BB2CA2"/>
                </a:solidFill>
              </a:rPr>
              <a:t>const</a:t>
            </a:r>
            <a:r>
              <a:rPr sz="2400" dirty="0"/>
              <a:t> ItemType&amp; </a:t>
            </a:r>
            <a:r>
              <a:rPr sz="2400" dirty="0" err="1"/>
              <a:t>someItem</a:t>
            </a:r>
            <a:r>
              <a:rPr sz="2400" dirty="0"/>
              <a:t>) = </a:t>
            </a:r>
            <a:r>
              <a:rPr sz="2400" dirty="0">
                <a:solidFill>
                  <a:srgbClr val="272AD8"/>
                </a:solidFill>
              </a:rPr>
              <a:t>0</a:t>
            </a:r>
            <a:r>
              <a:rPr sz="2400" dirty="0"/>
              <a:t>;</a:t>
            </a:r>
          </a:p>
          <a:p>
            <a:pPr lvl="1" indent="0" algn="l" defTabSz="685800">
              <a:tabLst>
                <a:tab pos="368300" algn="l"/>
              </a:tabLst>
              <a:defRPr sz="2600" b="1">
                <a:solidFill>
                  <a:srgbClr val="000000"/>
                </a:solidFill>
                <a:latin typeface="Menlo Regular"/>
                <a:ea typeface="Menlo Regular"/>
                <a:cs typeface="Menlo Regular"/>
                <a:sym typeface="Menlo Regular"/>
              </a:defRPr>
            </a:pPr>
            <a:endParaRPr sz="2400" dirty="0"/>
          </a:p>
          <a:p>
            <a:pPr algn="l" defTabSz="685800">
              <a:tabLst>
                <a:tab pos="368300" algn="l"/>
              </a:tabLst>
              <a:defRPr sz="2600" b="1">
                <a:solidFill>
                  <a:srgbClr val="008400"/>
                </a:solidFill>
                <a:latin typeface="Menlo Regular"/>
                <a:ea typeface="Menlo Regular"/>
                <a:cs typeface="Menlo Regular"/>
                <a:sym typeface="Menlo Regular"/>
              </a:defRPr>
            </a:pPr>
            <a:r>
              <a:rPr sz="2400" dirty="0"/>
              <a:t>   /** Destroys object &amp; frees memory allocated by object. */</a:t>
            </a:r>
          </a:p>
          <a:p>
            <a:pPr algn="l" defTabSz="685800">
              <a:tabLst>
                <a:tab pos="368300" algn="l"/>
              </a:tabLst>
              <a:defRPr sz="2600" b="1">
                <a:solidFill>
                  <a:srgbClr val="008400"/>
                </a:solidFill>
                <a:latin typeface="Menlo Regular"/>
                <a:ea typeface="Menlo Regular"/>
                <a:cs typeface="Menlo Regular"/>
                <a:sym typeface="Menlo Regular"/>
              </a:defRPr>
            </a:pPr>
            <a:r>
              <a:rPr sz="2400" dirty="0"/>
              <a:t>   </a:t>
            </a:r>
            <a:r>
              <a:rPr sz="2400" dirty="0">
                <a:solidFill>
                  <a:srgbClr val="BB2CA2"/>
                </a:solidFill>
              </a:rPr>
              <a:t>virtual</a:t>
            </a:r>
            <a:r>
              <a:rPr sz="2400" dirty="0"/>
              <a:t> </a:t>
            </a:r>
            <a:r>
              <a:rPr sz="2400" dirty="0">
                <a:solidFill>
                  <a:srgbClr val="000000"/>
                </a:solidFill>
              </a:rPr>
              <a:t>~</a:t>
            </a:r>
            <a:r>
              <a:rPr sz="2400" dirty="0" err="1">
                <a:solidFill>
                  <a:srgbClr val="000000"/>
                </a:solidFill>
              </a:rPr>
              <a:t>ListInterface</a:t>
            </a:r>
            <a:r>
              <a:rPr sz="2400" dirty="0">
                <a:solidFill>
                  <a:srgbClr val="000000"/>
                </a:solidFill>
              </a:rPr>
              <a:t>() { }</a:t>
            </a:r>
          </a:p>
          <a:p>
            <a:pPr algn="l" defTabSz="685800">
              <a:tabLst>
                <a:tab pos="368300" algn="l"/>
              </a:tabLst>
              <a:defRPr sz="2600" b="1">
                <a:solidFill>
                  <a:srgbClr val="008400"/>
                </a:solidFill>
                <a:latin typeface="Menlo Regular"/>
                <a:ea typeface="Menlo Regular"/>
                <a:cs typeface="Menlo Regular"/>
                <a:sym typeface="Menlo Regular"/>
              </a:defRPr>
            </a:pPr>
            <a:r>
              <a:rPr sz="2400" dirty="0">
                <a:solidFill>
                  <a:srgbClr val="000000"/>
                </a:solidFill>
              </a:rPr>
              <a:t>}; </a:t>
            </a:r>
            <a:r>
              <a:rPr sz="2400" dirty="0"/>
              <a:t>// end </a:t>
            </a:r>
            <a:r>
              <a:rPr sz="2400" dirty="0" err="1"/>
              <a:t>ListInterface</a:t>
            </a:r>
            <a:endParaRPr sz="2400" dirty="0"/>
          </a:p>
        </p:txBody>
      </p:sp>
      <p:sp>
        <p:nvSpPr>
          <p:cNvPr id="109" name="The Abstract Class List Interface"/>
          <p:cNvSpPr txBox="1">
            <a:spLocks noGrp="1"/>
          </p:cNvSpPr>
          <p:nvPr>
            <p:ph type="title"/>
          </p:nvPr>
        </p:nvSpPr>
        <p:spPr>
          <a:prstGeom prst="rect">
            <a:avLst/>
          </a:prstGeom>
        </p:spPr>
        <p:txBody>
          <a:bodyPr/>
          <a:lstStyle/>
          <a:p>
            <a:r>
              <a:t>The Abstract Class List Interface</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09"/>
                                        </p:tgtEl>
                                        <p:attrNameLst>
                                          <p:attrName>style.visibility</p:attrName>
                                        </p:attrNameLst>
                                      </p:cBhvr>
                                      <p:to>
                                        <p:strVal val="visible"/>
                                      </p:to>
                                    </p:set>
                                    <p:anim calcmode="lin" valueType="num">
                                      <p:cBhvr>
                                        <p:cTn id="7" dur="1000" fill="hold"/>
                                        <p:tgtEl>
                                          <p:spTgt spid="109"/>
                                        </p:tgtEl>
                                        <p:attrNameLst>
                                          <p:attrName>ppt_w</p:attrName>
                                        </p:attrNameLst>
                                      </p:cBhvr>
                                      <p:tavLst>
                                        <p:tav tm="0">
                                          <p:val>
                                            <p:strVal val="4*#ppt_w"/>
                                          </p:val>
                                        </p:tav>
                                        <p:tav tm="100000">
                                          <p:val>
                                            <p:strVal val="#ppt_w"/>
                                          </p:val>
                                        </p:tav>
                                      </p:tavLst>
                                    </p:anim>
                                    <p:anim calcmode="lin" valueType="num">
                                      <p:cBhvr>
                                        <p:cTn id="8" dur="1000" fill="hold"/>
                                        <p:tgtEl>
                                          <p:spTgt spid="109"/>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06">
                                            <p:bg/>
                                          </p:spTgt>
                                        </p:tgtEl>
                                        <p:attrNameLst>
                                          <p:attrName>style.visibility</p:attrName>
                                        </p:attrNameLst>
                                      </p:cBhvr>
                                      <p:to>
                                        <p:strVal val="visible"/>
                                      </p:to>
                                    </p:set>
                                    <p:animEffect transition="in" filter="fade">
                                      <p:cBhvr>
                                        <p:cTn id="12" dur="500"/>
                                        <p:tgtEl>
                                          <p:spTgt spid="106">
                                            <p:bg/>
                                          </p:spTgt>
                                        </p:tgtEl>
                                      </p:cBhvr>
                                    </p:animEffect>
                                  </p:childTnLst>
                                </p:cTn>
                              </p:par>
                              <p:par>
                                <p:cTn id="13" presetID="10" presetClass="entr" presetSubtype="0" fill="hold" grpId="0" nodeType="withEffect">
                                  <p:stCondLst>
                                    <p:cond delay="0"/>
                                  </p:stCondLst>
                                  <p:iterate>
                                    <p:tmAbs val="0"/>
                                  </p:iterate>
                                  <p:childTnLst>
                                    <p:set>
                                      <p:cBhvr>
                                        <p:cTn id="14" fill="hold"/>
                                        <p:tgtEl>
                                          <p:spTgt spid="106">
                                            <p:txEl>
                                              <p:pRg st="0" end="0"/>
                                            </p:txEl>
                                          </p:spTgt>
                                        </p:tgtEl>
                                        <p:attrNameLst>
                                          <p:attrName>style.visibility</p:attrName>
                                        </p:attrNameLst>
                                      </p:cBhvr>
                                      <p:to>
                                        <p:strVal val="visible"/>
                                      </p:to>
                                    </p:set>
                                    <p:animEffect transition="in" filter="fade">
                                      <p:cBhvr>
                                        <p:cTn id="15" dur="500"/>
                                        <p:tgtEl>
                                          <p:spTgt spid="106">
                                            <p:txEl>
                                              <p:pRg st="0" end="0"/>
                                            </p:txEl>
                                          </p:spTgt>
                                        </p:tgtEl>
                                      </p:cBhvr>
                                    </p:animEffect>
                                  </p:childTnLst>
                                </p:cTn>
                              </p:par>
                            </p:childTnLst>
                          </p:cTn>
                        </p:par>
                        <p:par>
                          <p:cTn id="16" fill="hold">
                            <p:stCondLst>
                              <p:cond delay="1500"/>
                            </p:stCondLst>
                            <p:childTnLst>
                              <p:par>
                                <p:cTn id="17" presetID="2" presetClass="entr" presetSubtype="4" fill="hold" grpId="0" nodeType="afterEffect">
                                  <p:stCondLst>
                                    <p:cond delay="0"/>
                                  </p:stCondLst>
                                  <p:iterate>
                                    <p:tmAbs val="0"/>
                                  </p:iterate>
                                  <p:childTnLst>
                                    <p:set>
                                      <p:cBhvr>
                                        <p:cTn id="18" fill="hold"/>
                                        <p:tgtEl>
                                          <p:spTgt spid="107"/>
                                        </p:tgtEl>
                                        <p:attrNameLst>
                                          <p:attrName>style.visibility</p:attrName>
                                        </p:attrNameLst>
                                      </p:cBhvr>
                                      <p:to>
                                        <p:strVal val="visible"/>
                                      </p:to>
                                    </p:set>
                                    <p:anim calcmode="lin" valueType="num">
                                      <p:cBhvr>
                                        <p:cTn id="19" dur="500" fill="hold"/>
                                        <p:tgtEl>
                                          <p:spTgt spid="107"/>
                                        </p:tgtEl>
                                        <p:attrNameLst>
                                          <p:attrName>ppt_x</p:attrName>
                                        </p:attrNameLst>
                                      </p:cBhvr>
                                      <p:tavLst>
                                        <p:tav tm="0">
                                          <p:val>
                                            <p:strVal val="#ppt_x"/>
                                          </p:val>
                                        </p:tav>
                                        <p:tav tm="100000">
                                          <p:val>
                                            <p:strVal val="#ppt_x"/>
                                          </p:val>
                                        </p:tav>
                                      </p:tavLst>
                                    </p:anim>
                                    <p:anim calcmode="lin" valueType="num">
                                      <p:cBhvr>
                                        <p:cTn id="20" dur="500" fill="hold"/>
                                        <p:tgtEl>
                                          <p:spTgt spid="107"/>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10" presetClass="entr" fill="hold" grpId="0" nodeType="afterEffect">
                                  <p:stCondLst>
                                    <p:cond delay="0"/>
                                  </p:stCondLst>
                                  <p:iterate>
                                    <p:tmAbs val="0"/>
                                  </p:iterate>
                                  <p:childTnLst>
                                    <p:set>
                                      <p:cBhvr>
                                        <p:cTn id="23" fill="hold"/>
                                        <p:tgtEl>
                                          <p:spTgt spid="106">
                                            <p:txEl>
                                              <p:pRg st="1" end="1"/>
                                            </p:txEl>
                                          </p:spTgt>
                                        </p:tgtEl>
                                        <p:attrNameLst>
                                          <p:attrName>style.visibility</p:attrName>
                                        </p:attrNameLst>
                                      </p:cBhvr>
                                      <p:to>
                                        <p:strVal val="visible"/>
                                      </p:to>
                                    </p:set>
                                    <p:animEffect transition="in" filter="fade">
                                      <p:cBhvr>
                                        <p:cTn id="24" dur="500"/>
                                        <p:tgtEl>
                                          <p:spTgt spid="106">
                                            <p:txEl>
                                              <p:pRg st="1" end="1"/>
                                            </p:txEl>
                                          </p:spTgt>
                                        </p:tgtEl>
                                      </p:cBhvr>
                                    </p:animEffect>
                                  </p:childTnLst>
                                </p:cTn>
                              </p:par>
                            </p:childTnLst>
                          </p:cTn>
                        </p:par>
                        <p:par>
                          <p:cTn id="25" fill="hold">
                            <p:stCondLst>
                              <p:cond delay="2500"/>
                            </p:stCondLst>
                            <p:childTnLst>
                              <p:par>
                                <p:cTn id="26" presetID="22" presetClass="entr" presetSubtype="1" fill="hold" grpId="0" nodeType="afterEffect">
                                  <p:stCondLst>
                                    <p:cond delay="200"/>
                                  </p:stCondLst>
                                  <p:iterate>
                                    <p:tmAbs val="0"/>
                                  </p:iterate>
                                  <p:childTnLst>
                                    <p:set>
                                      <p:cBhvr>
                                        <p:cTn id="27" fill="hold"/>
                                        <p:tgtEl>
                                          <p:spTgt spid="108"/>
                                        </p:tgtEl>
                                        <p:attrNameLst>
                                          <p:attrName>style.visibility</p:attrName>
                                        </p:attrNameLst>
                                      </p:cBhvr>
                                      <p:to>
                                        <p:strVal val="visible"/>
                                      </p:to>
                                    </p:set>
                                    <p:animEffect transition="in" filter="wipe(up)">
                                      <p:cBhvr>
                                        <p:cTn id="28" dur="1000"/>
                                        <p:tgtEl>
                                          <p:spTgt spid="10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grpId="0" nodeType="clickEffect">
                                  <p:stCondLst>
                                    <p:cond delay="0"/>
                                  </p:stCondLst>
                                  <p:iterate>
                                    <p:tmAbs val="0"/>
                                  </p:iterate>
                                  <p:childTnLst>
                                    <p:set>
                                      <p:cBhvr>
                                        <p:cTn id="32" fill="hold"/>
                                        <p:tgtEl>
                                          <p:spTgt spid="106">
                                            <p:txEl>
                                              <p:pRg st="2" end="2"/>
                                            </p:txEl>
                                          </p:spTgt>
                                        </p:tgtEl>
                                        <p:attrNameLst>
                                          <p:attrName>style.visibility</p:attrName>
                                        </p:attrNameLst>
                                      </p:cBhvr>
                                      <p:to>
                                        <p:strVal val="visible"/>
                                      </p:to>
                                    </p:set>
                                    <p:animEffect transition="in" filter="fade">
                                      <p:cBhvr>
                                        <p:cTn id="33" dur="500"/>
                                        <p:tgtEl>
                                          <p:spTgt spid="106">
                                            <p:txEl>
                                              <p:pRg st="2" end="2"/>
                                            </p:txEl>
                                          </p:spTgt>
                                        </p:tgtEl>
                                      </p:cBhvr>
                                    </p:animEffect>
                                  </p:childTnLst>
                                </p:cTn>
                              </p:par>
                            </p:childTnLst>
                          </p:cTn>
                        </p:par>
                        <p:par>
                          <p:cTn id="34" fill="hold">
                            <p:stCondLst>
                              <p:cond delay="500"/>
                            </p:stCondLst>
                            <p:childTnLst>
                              <p:par>
                                <p:cTn id="35" presetID="10" presetClass="entr" fill="hold" grpId="0" nodeType="afterEffect">
                                  <p:stCondLst>
                                    <p:cond delay="0"/>
                                  </p:stCondLst>
                                  <p:iterate>
                                    <p:tmAbs val="0"/>
                                  </p:iterate>
                                  <p:childTnLst>
                                    <p:set>
                                      <p:cBhvr>
                                        <p:cTn id="36" fill="hold"/>
                                        <p:tgtEl>
                                          <p:spTgt spid="106">
                                            <p:txEl>
                                              <p:pRg st="3" end="3"/>
                                            </p:txEl>
                                          </p:spTgt>
                                        </p:tgtEl>
                                        <p:attrNameLst>
                                          <p:attrName>style.visibility</p:attrName>
                                        </p:attrNameLst>
                                      </p:cBhvr>
                                      <p:to>
                                        <p:strVal val="visible"/>
                                      </p:to>
                                    </p:set>
                                    <p:animEffect transition="in" filter="fade">
                                      <p:cBhvr>
                                        <p:cTn id="37" dur="500"/>
                                        <p:tgtEl>
                                          <p:spTgt spid="1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bldLvl="5" animBg="1" advAuto="0"/>
      <p:bldP spid="107" grpId="0" animBg="1" advAuto="0"/>
      <p:bldP spid="108" grpId="0" animBg="1" advAuto="0"/>
      <p:bldP spid="10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Using The ADT List"/>
          <p:cNvSpPr txBox="1">
            <a:spLocks noGrp="1"/>
          </p:cNvSpPr>
          <p:nvPr>
            <p:ph type="title"/>
          </p:nvPr>
        </p:nvSpPr>
        <p:spPr>
          <a:xfrm>
            <a:off x="2381250" y="4524375"/>
            <a:ext cx="19621500" cy="4667250"/>
          </a:xfrm>
          <a:prstGeom prst="rect">
            <a:avLst/>
          </a:prstGeom>
        </p:spPr>
        <p:txBody>
          <a:bodyPr/>
          <a:lstStyle>
            <a:lvl1pPr>
              <a:defRPr sz="14400"/>
            </a:lvl1pPr>
          </a:lstStyle>
          <a:p>
            <a:r>
              <a:t>Using The ADT List</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13"/>
                                        </p:tgtEl>
                                        <p:attrNameLst>
                                          <p:attrName>style.visibility</p:attrName>
                                        </p:attrNameLst>
                                      </p:cBhvr>
                                      <p:to>
                                        <p:strVal val="visible"/>
                                      </p:to>
                                    </p:set>
                                    <p:animEffect transition="in" filter="wipe(left)">
                                      <p:cBhvr>
                                        <p:cTn id="7"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he ADT List Characteristics"/>
          <p:cNvSpPr txBox="1">
            <a:spLocks noGrp="1"/>
          </p:cNvSpPr>
          <p:nvPr>
            <p:ph type="title"/>
          </p:nvPr>
        </p:nvSpPr>
        <p:spPr>
          <a:prstGeom prst="rect">
            <a:avLst/>
          </a:prstGeom>
        </p:spPr>
        <p:txBody>
          <a:bodyPr/>
          <a:lstStyle/>
          <a:p>
            <a:r>
              <a:t>The ADT List Characteristics</a:t>
            </a:r>
          </a:p>
        </p:txBody>
      </p:sp>
      <p:sp>
        <p:nvSpPr>
          <p:cNvPr id="116" name="Items are referenced by position in list…"/>
          <p:cNvSpPr txBox="1">
            <a:spLocks noGrp="1"/>
          </p:cNvSpPr>
          <p:nvPr>
            <p:ph type="body" sz="half" idx="1"/>
          </p:nvPr>
        </p:nvSpPr>
        <p:spPr>
          <a:xfrm>
            <a:off x="1142806" y="4020137"/>
            <a:ext cx="9029999" cy="7756380"/>
          </a:xfrm>
          <a:prstGeom prst="rect">
            <a:avLst/>
          </a:prstGeom>
        </p:spPr>
        <p:txBody>
          <a:bodyPr/>
          <a:lstStyle/>
          <a:p>
            <a:pPr>
              <a:spcBef>
                <a:spcPts val="2700"/>
              </a:spcBef>
              <a:buBlip>
                <a:blip r:embed="rId2"/>
              </a:buBlip>
            </a:pPr>
            <a:r>
              <a:t>Items are referenced by position in list</a:t>
            </a:r>
          </a:p>
          <a:p>
            <a:pPr>
              <a:spcBef>
                <a:spcPts val="6400"/>
              </a:spcBef>
              <a:buBlip>
                <a:blip r:embed="rId2"/>
              </a:buBlip>
            </a:pPr>
            <a:r>
              <a:t>Each item has</a:t>
            </a:r>
          </a:p>
          <a:p>
            <a:pPr lvl="3">
              <a:spcBef>
                <a:spcPts val="2400"/>
              </a:spcBef>
              <a:buBlip>
                <a:blip r:embed="rId2"/>
              </a:buBlip>
            </a:pPr>
            <a:r>
              <a:t>a unique predecessor </a:t>
            </a:r>
          </a:p>
          <a:p>
            <a:pPr lvl="3">
              <a:spcBef>
                <a:spcPts val="2400"/>
              </a:spcBef>
              <a:buBlip>
                <a:blip r:embed="rId2"/>
              </a:buBlip>
            </a:pPr>
            <a:r>
              <a:t>a unique successor</a:t>
            </a:r>
          </a:p>
        </p:txBody>
      </p:sp>
      <p:graphicFrame>
        <p:nvGraphicFramePr>
          <p:cNvPr id="117" name="Table 1"/>
          <p:cNvGraphicFramePr/>
          <p:nvPr/>
        </p:nvGraphicFramePr>
        <p:xfrm>
          <a:off x="18852970" y="4066982"/>
          <a:ext cx="3919731" cy="7499696"/>
        </p:xfrm>
        <a:graphic>
          <a:graphicData uri="http://schemas.openxmlformats.org/drawingml/2006/table">
            <a:tbl>
              <a:tblPr>
                <a:tableStyleId>{4C3C2611-4C71-4FC5-86AE-919BDF0F9419}</a:tableStyleId>
              </a:tblPr>
              <a:tblGrid>
                <a:gridCol w="3919731">
                  <a:extLst>
                    <a:ext uri="{9D8B030D-6E8A-4147-A177-3AD203B41FA5}">
                      <a16:colId xmlns:a16="http://schemas.microsoft.com/office/drawing/2014/main" val="20000"/>
                    </a:ext>
                  </a:extLst>
                </a:gridCol>
              </a:tblGrid>
              <a:tr h="715177">
                <a:tc>
                  <a:txBody>
                    <a:bodyPr/>
                    <a:lstStyle/>
                    <a:p>
                      <a:pPr algn="l" defTabSz="914400">
                        <a:tabLst>
                          <a:tab pos="1295400" algn="l"/>
                        </a:tabLst>
                        <a:defRPr sz="1800">
                          <a:solidFill>
                            <a:srgbClr val="000000"/>
                          </a:solidFill>
                        </a:defRPr>
                      </a:pPr>
                      <a:r>
                        <a:rPr sz="3400" b="1">
                          <a:solidFill>
                            <a:srgbClr val="531B93"/>
                          </a:solidFill>
                          <a:effectLst>
                            <a:outerShdw blurRad="190500" dist="25400" dir="2700000" rotWithShape="0">
                              <a:srgbClr val="FFFFFF">
                                <a:alpha val="88000"/>
                              </a:srgbClr>
                            </a:outerShdw>
                          </a:effectLst>
                          <a:latin typeface="Courier New"/>
                          <a:ea typeface="Courier New"/>
                          <a:cs typeface="Courier New"/>
                          <a:sym typeface="Courier New"/>
                        </a:rPr>
                        <a:t>Grocery List</a:t>
                      </a:r>
                    </a:p>
                  </a:txBody>
                  <a:tcPr marL="50800" marR="50800" marT="50800" marB="50800" anchor="ctr" horzOverflow="overflow">
                    <a:lnL w="76200">
                      <a:solidFill>
                        <a:srgbClr val="000000"/>
                      </a:solidFill>
                      <a:miter lim="400000"/>
                    </a:lnL>
                    <a:lnR w="76200">
                      <a:solidFill>
                        <a:srgbClr val="000000"/>
                      </a:solidFill>
                      <a:miter lim="400000"/>
                    </a:lnR>
                    <a:lnT w="76200">
                      <a:solidFill>
                        <a:srgbClr val="000000"/>
                      </a:solidFill>
                      <a:miter lim="400000"/>
                    </a:lnT>
                    <a:lnB w="38100">
                      <a:solidFill>
                        <a:srgbClr val="5091C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Apples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1"/>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Oranges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2"/>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Pears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3"/>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Tomatoes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4"/>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Bread</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5"/>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Tea</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6"/>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Chicken Legs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7"/>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Steak Cuts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8"/>
                  </a:ext>
                </a:extLst>
              </a:tr>
              <a:tr h="676519">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Cheddar Cheese</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9"/>
                  </a:ext>
                </a:extLst>
              </a:tr>
              <a:tr h="695848">
                <a:tc>
                  <a:txBody>
                    <a:bodyPr/>
                    <a:lstStyle/>
                    <a:p>
                      <a:pPr algn="l"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Nachos</a:t>
                      </a:r>
                    </a:p>
                  </a:txBody>
                  <a:tcPr marL="50800" marR="50800" marT="50800" marB="50800" anchor="ctr" horzOverflow="overflow">
                    <a:lnL w="76200">
                      <a:solidFill>
                        <a:srgbClr val="000000"/>
                      </a:solidFill>
                      <a:miter lim="400000"/>
                    </a:lnL>
                    <a:lnR w="76200">
                      <a:solidFill>
                        <a:srgbClr val="000000"/>
                      </a:solidFill>
                      <a:miter lim="400000"/>
                    </a:lnR>
                    <a:lnT w="38100">
                      <a:solidFill>
                        <a:srgbClr val="5091C0"/>
                      </a:solidFill>
                      <a:miter lim="400000"/>
                    </a:lnT>
                    <a:lnB w="762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10"/>
                  </a:ext>
                </a:extLst>
              </a:tr>
            </a:tbl>
          </a:graphicData>
        </a:graphic>
      </p:graphicFrame>
      <p:graphicFrame>
        <p:nvGraphicFramePr>
          <p:cNvPr id="118" name="Table 1-1"/>
          <p:cNvGraphicFramePr/>
          <p:nvPr/>
        </p:nvGraphicFramePr>
        <p:xfrm>
          <a:off x="18103856" y="4784532"/>
          <a:ext cx="749300" cy="6787858"/>
        </p:xfrm>
        <a:graphic>
          <a:graphicData uri="http://schemas.openxmlformats.org/drawingml/2006/table">
            <a:tbl>
              <a:tblPr>
                <a:tableStyleId>{4C3C2611-4C71-4FC5-86AE-919BDF0F9419}</a:tableStyleId>
              </a:tblPr>
              <a:tblGrid>
                <a:gridCol w="749300">
                  <a:extLst>
                    <a:ext uri="{9D8B030D-6E8A-4147-A177-3AD203B41FA5}">
                      <a16:colId xmlns:a16="http://schemas.microsoft.com/office/drawing/2014/main" val="20000"/>
                    </a:ext>
                  </a:extLst>
                </a:gridCol>
              </a:tblGrid>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a:t>
                      </a:r>
                    </a:p>
                  </a:txBody>
                  <a:tcPr marL="50800" marR="50800" marT="50800" marB="50800" anchor="ctr" horzOverflow="overflow">
                    <a:lnL w="76200">
                      <a:solidFill>
                        <a:srgbClr val="000000"/>
                      </a:solidFill>
                      <a:miter lim="400000"/>
                    </a:lnL>
                    <a:lnR w="12700">
                      <a:solidFill>
                        <a:srgbClr val="000000"/>
                      </a:solidFill>
                      <a:miter lim="400000"/>
                    </a:lnR>
                    <a:lnT w="76200">
                      <a:solidFill>
                        <a:srgbClr val="00000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0"/>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2</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1"/>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3</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2"/>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4</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3"/>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5</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4"/>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6</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5"/>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7</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6"/>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8</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7"/>
                  </a:ext>
                </a:extLst>
              </a:tr>
              <a:tr h="676852">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9</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38100">
                      <a:solidFill>
                        <a:srgbClr val="5091C0"/>
                      </a:solidFill>
                      <a:miter lim="400000"/>
                    </a:lnB>
                    <a:blipFill rotWithShape="1">
                      <a:blip r:embed="rId4"/>
                      <a:srcRect/>
                      <a:tile tx="0" ty="0" sx="100000" sy="100000" flip="none" algn="tl"/>
                    </a:blipFill>
                  </a:tcPr>
                </a:tc>
                <a:extLst>
                  <a:ext uri="{0D108BD9-81ED-4DB2-BD59-A6C34878D82A}">
                    <a16:rowId xmlns:a16="http://schemas.microsoft.com/office/drawing/2014/main" val="10008"/>
                  </a:ext>
                </a:extLst>
              </a:tr>
              <a:tr h="696190">
                <a:tc>
                  <a:txBody>
                    <a:bodyPr/>
                    <a:lstStyle/>
                    <a:p>
                      <a:pPr defTabSz="914400">
                        <a:tabLst>
                          <a:tab pos="1295400" algn="l"/>
                        </a:tabLst>
                        <a:defRPr sz="1800">
                          <a:solidFill>
                            <a:srgbClr val="000000"/>
                          </a:solidFill>
                        </a:defRPr>
                      </a:pPr>
                      <a:r>
                        <a:rPr sz="3200" b="1">
                          <a:solidFill>
                            <a:srgbClr val="FFFFFF"/>
                          </a:solidFill>
                          <a:effectLst>
                            <a:outerShdw blurRad="114300" dir="2700000" rotWithShape="0">
                              <a:srgbClr val="000000"/>
                            </a:outerShdw>
                          </a:effectLst>
                          <a:latin typeface="Courier New"/>
                          <a:ea typeface="Courier New"/>
                          <a:cs typeface="Courier New"/>
                          <a:sym typeface="Courier New"/>
                        </a:rPr>
                        <a:t>10</a:t>
                      </a:r>
                    </a:p>
                  </a:txBody>
                  <a:tcPr marL="50800" marR="50800" marT="50800" marB="50800" anchor="ctr" horzOverflow="overflow">
                    <a:lnL w="76200">
                      <a:solidFill>
                        <a:srgbClr val="000000"/>
                      </a:solidFill>
                      <a:miter lim="400000"/>
                    </a:lnL>
                    <a:lnR w="12700">
                      <a:solidFill>
                        <a:srgbClr val="000000"/>
                      </a:solidFill>
                      <a:miter lim="400000"/>
                    </a:lnR>
                    <a:lnT w="38100">
                      <a:solidFill>
                        <a:srgbClr val="5091C0"/>
                      </a:solidFill>
                      <a:miter lim="400000"/>
                    </a:lnT>
                    <a:lnB w="76200">
                      <a:solidFill>
                        <a:srgbClr val="000000"/>
                      </a:solidFill>
                      <a:miter lim="400000"/>
                    </a:lnB>
                    <a:blipFill rotWithShape="1">
                      <a:blip r:embed="rId4"/>
                      <a:srcRect/>
                      <a:tile tx="0" ty="0" sx="100000" sy="100000" flip="none" algn="tl"/>
                    </a:blipFill>
                  </a:tcPr>
                </a:tc>
                <a:extLst>
                  <a:ext uri="{0D108BD9-81ED-4DB2-BD59-A6C34878D82A}">
                    <a16:rowId xmlns:a16="http://schemas.microsoft.com/office/drawing/2014/main" val="10009"/>
                  </a:ext>
                </a:extLst>
              </a:tr>
            </a:tbl>
          </a:graphicData>
        </a:graphic>
      </p:graphicFrame>
      <p:sp>
        <p:nvSpPr>
          <p:cNvPr id="119" name="Line"/>
          <p:cNvSpPr/>
          <p:nvPr/>
        </p:nvSpPr>
        <p:spPr>
          <a:xfrm flipH="1">
            <a:off x="16348670" y="5217529"/>
            <a:ext cx="1755187" cy="2"/>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solidFill>
                  <a:srgbClr val="000000"/>
                </a:solidFill>
                <a:latin typeface="Helvetica"/>
                <a:ea typeface="Helvetica"/>
                <a:cs typeface="Helvetica"/>
                <a:sym typeface="Helvetica"/>
              </a:defRPr>
            </a:pPr>
            <a:endParaRPr/>
          </a:p>
        </p:txBody>
      </p:sp>
      <p:sp>
        <p:nvSpPr>
          <p:cNvPr id="120" name="First Location…"/>
          <p:cNvSpPr/>
          <p:nvPr/>
        </p:nvSpPr>
        <p:spPr>
          <a:xfrm>
            <a:off x="11615406" y="3404187"/>
            <a:ext cx="4737498" cy="3626686"/>
          </a:xfrm>
          <a:prstGeom prst="roundRect">
            <a:avLst>
              <a:gd name="adj" fmla="val 8787"/>
            </a:avLst>
          </a:prstGeom>
          <a:solidFill>
            <a:srgbClr val="009795">
              <a:alpha val="43112"/>
            </a:srgb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spcBef>
                <a:spcPts val="1700"/>
              </a:spcBef>
              <a:defRPr sz="5000">
                <a:solidFill>
                  <a:srgbClr val="FFFB00"/>
                </a:solidFill>
              </a:defRPr>
            </a:pPr>
            <a:r>
              <a:t>First Location</a:t>
            </a:r>
          </a:p>
          <a:p>
            <a:pPr>
              <a:spcBef>
                <a:spcPts val="1700"/>
              </a:spcBef>
              <a:defRPr sz="5000" b="1">
                <a:solidFill>
                  <a:schemeClr val="accent5">
                    <a:satOff val="13469"/>
                    <a:lumOff val="13333"/>
                  </a:schemeClr>
                </a:solidFill>
                <a:latin typeface="Courier New"/>
                <a:ea typeface="Courier New"/>
                <a:cs typeface="Courier New"/>
                <a:sym typeface="Courier New"/>
              </a:defRPr>
            </a:pPr>
            <a:r>
              <a:t>Head</a:t>
            </a:r>
          </a:p>
          <a:p>
            <a:pPr>
              <a:spcBef>
                <a:spcPts val="1700"/>
              </a:spcBef>
              <a:defRPr sz="5000">
                <a:solidFill>
                  <a:srgbClr val="FFFFFF"/>
                </a:solidFill>
              </a:defRPr>
            </a:pPr>
            <a:r>
              <a:t>No Predecessor</a:t>
            </a:r>
          </a:p>
        </p:txBody>
      </p:sp>
      <p:sp>
        <p:nvSpPr>
          <p:cNvPr id="121" name="Line"/>
          <p:cNvSpPr/>
          <p:nvPr/>
        </p:nvSpPr>
        <p:spPr>
          <a:xfrm flipH="1">
            <a:off x="16389484" y="11133283"/>
            <a:ext cx="1714373" cy="1"/>
          </a:xfrm>
          <a:prstGeom prst="line">
            <a:avLst/>
          </a:prstGeom>
          <a:ln w="114300">
            <a:solidFill>
              <a:srgbClr val="941100"/>
            </a:solidFill>
            <a:miter lim="400000"/>
            <a:headEnd type="stealth"/>
          </a:ln>
          <a:effectLst>
            <a:outerShdw blurRad="152400" dist="114300" dir="3060000" rotWithShape="0">
              <a:srgbClr val="000000"/>
            </a:outerShdw>
          </a:effectLst>
        </p:spPr>
        <p:txBody>
          <a:bodyPr lIns="76200" tIns="76200" rIns="76200" bIns="76200" anchor="ctr"/>
          <a:lstStyle/>
          <a:p>
            <a:pPr algn="l" defTabSz="685800">
              <a:defRPr sz="1800">
                <a:solidFill>
                  <a:srgbClr val="000000"/>
                </a:solidFill>
                <a:latin typeface="Helvetica"/>
                <a:ea typeface="Helvetica"/>
                <a:cs typeface="Helvetica"/>
                <a:sym typeface="Helvetica"/>
              </a:defRPr>
            </a:pPr>
            <a:endParaRPr/>
          </a:p>
        </p:txBody>
      </p:sp>
      <p:sp>
        <p:nvSpPr>
          <p:cNvPr id="122" name="Last Location…"/>
          <p:cNvSpPr/>
          <p:nvPr/>
        </p:nvSpPr>
        <p:spPr>
          <a:xfrm>
            <a:off x="11618770" y="9207717"/>
            <a:ext cx="4734134" cy="3332972"/>
          </a:xfrm>
          <a:prstGeom prst="roundRect">
            <a:avLst>
              <a:gd name="adj" fmla="val 9272"/>
            </a:avLst>
          </a:prstGeom>
          <a:solidFill>
            <a:srgbClr val="009795">
              <a:alpha val="43112"/>
            </a:srgbClr>
          </a:solidFill>
          <a:ln w="38100">
            <a:solidFill>
              <a:srgbClr val="75B1D4"/>
            </a:solidFill>
            <a:miter lim="400000"/>
          </a:ln>
          <a:effectLst>
            <a:outerShdw blurRad="152400" dist="127000" dir="198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p>
            <a:pPr>
              <a:spcBef>
                <a:spcPts val="1700"/>
              </a:spcBef>
              <a:defRPr sz="5000">
                <a:solidFill>
                  <a:srgbClr val="FFFB00"/>
                </a:solidFill>
              </a:defRPr>
            </a:pPr>
            <a:r>
              <a:t>Last Location</a:t>
            </a:r>
          </a:p>
          <a:p>
            <a:pPr>
              <a:spcBef>
                <a:spcPts val="1700"/>
              </a:spcBef>
              <a:defRPr sz="5000" b="1">
                <a:solidFill>
                  <a:schemeClr val="accent5">
                    <a:satOff val="13469"/>
                    <a:lumOff val="13333"/>
                  </a:schemeClr>
                </a:solidFill>
                <a:latin typeface="Courier New"/>
                <a:ea typeface="Courier New"/>
                <a:cs typeface="Courier New"/>
                <a:sym typeface="Courier New"/>
              </a:defRPr>
            </a:pPr>
            <a:r>
              <a:t>Tail</a:t>
            </a:r>
          </a:p>
          <a:p>
            <a:pPr>
              <a:spcBef>
                <a:spcPts val="1700"/>
              </a:spcBef>
              <a:defRPr sz="5000">
                <a:solidFill>
                  <a:srgbClr val="FFFFFF"/>
                </a:solidFill>
              </a:defRPr>
            </a:pPr>
            <a:r>
              <a:t>No Successor</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15"/>
                                        </p:tgtEl>
                                        <p:attrNameLst>
                                          <p:attrName>style.visibility</p:attrName>
                                        </p:attrNameLst>
                                      </p:cBhvr>
                                      <p:to>
                                        <p:strVal val="visible"/>
                                      </p:to>
                                    </p:set>
                                    <p:anim calcmode="lin" valueType="num">
                                      <p:cBhvr>
                                        <p:cTn id="7" dur="1000" fill="hold"/>
                                        <p:tgtEl>
                                          <p:spTgt spid="115"/>
                                        </p:tgtEl>
                                        <p:attrNameLst>
                                          <p:attrName>ppt_w</p:attrName>
                                        </p:attrNameLst>
                                      </p:cBhvr>
                                      <p:tavLst>
                                        <p:tav tm="0">
                                          <p:val>
                                            <p:strVal val="4*#ppt_w"/>
                                          </p:val>
                                        </p:tav>
                                        <p:tav tm="100000">
                                          <p:val>
                                            <p:strVal val="#ppt_w"/>
                                          </p:val>
                                        </p:tav>
                                      </p:tavLst>
                                    </p:anim>
                                    <p:anim calcmode="lin" valueType="num">
                                      <p:cBhvr>
                                        <p:cTn id="8" dur="1000" fill="hold"/>
                                        <p:tgtEl>
                                          <p:spTgt spid="115"/>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16">
                                            <p:bg/>
                                          </p:spTgt>
                                        </p:tgtEl>
                                        <p:attrNameLst>
                                          <p:attrName>style.visibility</p:attrName>
                                        </p:attrNameLst>
                                      </p:cBhvr>
                                      <p:to>
                                        <p:strVal val="visible"/>
                                      </p:to>
                                    </p:set>
                                    <p:animEffect transition="in" filter="fade">
                                      <p:cBhvr>
                                        <p:cTn id="12" dur="500"/>
                                        <p:tgtEl>
                                          <p:spTgt spid="116">
                                            <p:bg/>
                                          </p:spTgt>
                                        </p:tgtEl>
                                      </p:cBhvr>
                                    </p:animEffect>
                                  </p:childTnLst>
                                </p:cTn>
                              </p:par>
                              <p:par>
                                <p:cTn id="13" presetID="10" presetClass="entr" presetSubtype="0" fill="hold" grpId="0" nodeType="withEffect">
                                  <p:stCondLst>
                                    <p:cond delay="0"/>
                                  </p:stCondLst>
                                  <p:iterate>
                                    <p:tmAbs val="0"/>
                                  </p:iterate>
                                  <p:childTnLst>
                                    <p:set>
                                      <p:cBhvr>
                                        <p:cTn id="14" fill="hold"/>
                                        <p:tgtEl>
                                          <p:spTgt spid="116">
                                            <p:txEl>
                                              <p:pRg st="0" end="0"/>
                                            </p:txEl>
                                          </p:spTgt>
                                        </p:tgtEl>
                                        <p:attrNameLst>
                                          <p:attrName>style.visibility</p:attrName>
                                        </p:attrNameLst>
                                      </p:cBhvr>
                                      <p:to>
                                        <p:strVal val="visible"/>
                                      </p:to>
                                    </p:set>
                                    <p:animEffect transition="in" filter="fade">
                                      <p:cBhvr>
                                        <p:cTn id="15" dur="500"/>
                                        <p:tgtEl>
                                          <p:spTgt spid="116">
                                            <p:txEl>
                                              <p:pRg st="0" end="0"/>
                                            </p:txEl>
                                          </p:spTgt>
                                        </p:tgtEl>
                                      </p:cBhvr>
                                    </p:animEffect>
                                  </p:childTnLst>
                                </p:cTn>
                              </p:par>
                            </p:childTnLst>
                          </p:cTn>
                        </p:par>
                        <p:par>
                          <p:cTn id="16" fill="hold">
                            <p:stCondLst>
                              <p:cond delay="1500"/>
                            </p:stCondLst>
                            <p:childTnLst>
                              <p:par>
                                <p:cTn id="17" presetID="23" presetClass="entr" presetSubtype="16" fill="hold" grpId="0" nodeType="afterEffect">
                                  <p:stCondLst>
                                    <p:cond delay="0"/>
                                  </p:stCondLst>
                                  <p:iterate>
                                    <p:tmAbs val="0"/>
                                  </p:iterate>
                                  <p:childTnLst>
                                    <p:set>
                                      <p:cBhvr>
                                        <p:cTn id="18" fill="hold"/>
                                        <p:tgtEl>
                                          <p:spTgt spid="117"/>
                                        </p:tgtEl>
                                        <p:attrNameLst>
                                          <p:attrName>style.visibility</p:attrName>
                                        </p:attrNameLst>
                                      </p:cBhvr>
                                      <p:to>
                                        <p:strVal val="visible"/>
                                      </p:to>
                                    </p:set>
                                    <p:anim calcmode="lin" valueType="num">
                                      <p:cBhvr>
                                        <p:cTn id="19" dur="300" fill="hold"/>
                                        <p:tgtEl>
                                          <p:spTgt spid="117"/>
                                        </p:tgtEl>
                                        <p:attrNameLst>
                                          <p:attrName>ppt_w</p:attrName>
                                        </p:attrNameLst>
                                      </p:cBhvr>
                                      <p:tavLst>
                                        <p:tav tm="0">
                                          <p:val>
                                            <p:fltVal val="0"/>
                                          </p:val>
                                        </p:tav>
                                        <p:tav tm="100000">
                                          <p:val>
                                            <p:strVal val="#ppt_w"/>
                                          </p:val>
                                        </p:tav>
                                      </p:tavLst>
                                    </p:anim>
                                    <p:anim calcmode="lin" valueType="num">
                                      <p:cBhvr>
                                        <p:cTn id="20" dur="300" fill="hold"/>
                                        <p:tgtEl>
                                          <p:spTgt spid="117"/>
                                        </p:tgtEl>
                                        <p:attrNameLst>
                                          <p:attrName>ppt_h</p:attrName>
                                        </p:attrNameLst>
                                      </p:cBhvr>
                                      <p:tavLst>
                                        <p:tav tm="0">
                                          <p:val>
                                            <p:fltVal val="0"/>
                                          </p:val>
                                        </p:tav>
                                        <p:tav tm="100000">
                                          <p:val>
                                            <p:strVal val="#ppt_h"/>
                                          </p:val>
                                        </p:tav>
                                      </p:tavLst>
                                    </p:anim>
                                  </p:childTnLst>
                                </p:cTn>
                              </p:par>
                            </p:childTnLst>
                          </p:cTn>
                        </p:par>
                        <p:par>
                          <p:cTn id="21" fill="hold">
                            <p:stCondLst>
                              <p:cond delay="1800"/>
                            </p:stCondLst>
                            <p:childTnLst>
                              <p:par>
                                <p:cTn id="22" presetID="23" presetClass="entr" presetSubtype="16" fill="hold" grpId="0" nodeType="afterEffect">
                                  <p:stCondLst>
                                    <p:cond delay="0"/>
                                  </p:stCondLst>
                                  <p:iterate>
                                    <p:tmAbs val="0"/>
                                  </p:iterate>
                                  <p:childTnLst>
                                    <p:set>
                                      <p:cBhvr>
                                        <p:cTn id="23" fill="hold"/>
                                        <p:tgtEl>
                                          <p:spTgt spid="118"/>
                                        </p:tgtEl>
                                        <p:attrNameLst>
                                          <p:attrName>style.visibility</p:attrName>
                                        </p:attrNameLst>
                                      </p:cBhvr>
                                      <p:to>
                                        <p:strVal val="visible"/>
                                      </p:to>
                                    </p:set>
                                    <p:anim calcmode="lin" valueType="num">
                                      <p:cBhvr>
                                        <p:cTn id="24" dur="300" fill="hold"/>
                                        <p:tgtEl>
                                          <p:spTgt spid="118"/>
                                        </p:tgtEl>
                                        <p:attrNameLst>
                                          <p:attrName>ppt_w</p:attrName>
                                        </p:attrNameLst>
                                      </p:cBhvr>
                                      <p:tavLst>
                                        <p:tav tm="0">
                                          <p:val>
                                            <p:fltVal val="0"/>
                                          </p:val>
                                        </p:tav>
                                        <p:tav tm="100000">
                                          <p:val>
                                            <p:strVal val="#ppt_w"/>
                                          </p:val>
                                        </p:tav>
                                      </p:tavLst>
                                    </p:anim>
                                    <p:anim calcmode="lin" valueType="num">
                                      <p:cBhvr>
                                        <p:cTn id="25" dur="300" fill="hold"/>
                                        <p:tgtEl>
                                          <p:spTgt spid="118"/>
                                        </p:tgtEl>
                                        <p:attrNameLst>
                                          <p:attrName>ppt_h</p:attrName>
                                        </p:attrNameLst>
                                      </p:cBhvr>
                                      <p:tavLst>
                                        <p:tav tm="0">
                                          <p:val>
                                            <p:fltVal val="0"/>
                                          </p:val>
                                        </p:tav>
                                        <p:tav tm="100000">
                                          <p:val>
                                            <p:strVal val="#ppt_h"/>
                                          </p:val>
                                        </p:tav>
                                      </p:tavLst>
                                    </p:anim>
                                  </p:childTnLst>
                                </p:cTn>
                              </p:par>
                            </p:childTnLst>
                          </p:cTn>
                        </p:par>
                        <p:par>
                          <p:cTn id="26" fill="hold">
                            <p:stCondLst>
                              <p:cond delay="2100"/>
                            </p:stCondLst>
                            <p:childTnLst>
                              <p:par>
                                <p:cTn id="27" presetID="10" presetClass="entr" fill="hold" grpId="0" nodeType="afterEffect">
                                  <p:stCondLst>
                                    <p:cond delay="0"/>
                                  </p:stCondLst>
                                  <p:iterate>
                                    <p:tmAbs val="0"/>
                                  </p:iterate>
                                  <p:childTnLst>
                                    <p:set>
                                      <p:cBhvr>
                                        <p:cTn id="28" fill="hold"/>
                                        <p:tgtEl>
                                          <p:spTgt spid="116">
                                            <p:txEl>
                                              <p:pRg st="1" end="1"/>
                                            </p:txEl>
                                          </p:spTgt>
                                        </p:tgtEl>
                                        <p:attrNameLst>
                                          <p:attrName>style.visibility</p:attrName>
                                        </p:attrNameLst>
                                      </p:cBhvr>
                                      <p:to>
                                        <p:strVal val="visible"/>
                                      </p:to>
                                    </p:set>
                                    <p:animEffect transition="in" filter="fade">
                                      <p:cBhvr>
                                        <p:cTn id="29" dur="500"/>
                                        <p:tgtEl>
                                          <p:spTgt spid="116">
                                            <p:txEl>
                                              <p:pRg st="1" end="1"/>
                                            </p:txEl>
                                          </p:spTgt>
                                        </p:tgtEl>
                                      </p:cBhvr>
                                    </p:animEffect>
                                  </p:childTnLst>
                                </p:cTn>
                              </p:par>
                            </p:childTnLst>
                          </p:cTn>
                        </p:par>
                        <p:par>
                          <p:cTn id="30" fill="hold">
                            <p:stCondLst>
                              <p:cond delay="2600"/>
                            </p:stCondLst>
                            <p:childTnLst>
                              <p:par>
                                <p:cTn id="31" presetID="10" presetClass="entr" fill="hold" grpId="0" nodeType="afterEffect">
                                  <p:stCondLst>
                                    <p:cond delay="0"/>
                                  </p:stCondLst>
                                  <p:iterate>
                                    <p:tmAbs val="0"/>
                                  </p:iterate>
                                  <p:childTnLst>
                                    <p:set>
                                      <p:cBhvr>
                                        <p:cTn id="32" fill="hold"/>
                                        <p:tgtEl>
                                          <p:spTgt spid="116">
                                            <p:txEl>
                                              <p:pRg st="2" end="2"/>
                                            </p:txEl>
                                          </p:spTgt>
                                        </p:tgtEl>
                                        <p:attrNameLst>
                                          <p:attrName>style.visibility</p:attrName>
                                        </p:attrNameLst>
                                      </p:cBhvr>
                                      <p:to>
                                        <p:strVal val="visible"/>
                                      </p:to>
                                    </p:set>
                                    <p:animEffect transition="in" filter="fade">
                                      <p:cBhvr>
                                        <p:cTn id="33" dur="500"/>
                                        <p:tgtEl>
                                          <p:spTgt spid="116">
                                            <p:txEl>
                                              <p:pRg st="2" end="2"/>
                                            </p:txEl>
                                          </p:spTgt>
                                        </p:tgtEl>
                                      </p:cBhvr>
                                    </p:animEffect>
                                  </p:childTnLst>
                                </p:cTn>
                              </p:par>
                            </p:childTnLst>
                          </p:cTn>
                        </p:par>
                        <p:par>
                          <p:cTn id="34" fill="hold">
                            <p:stCondLst>
                              <p:cond delay="3100"/>
                            </p:stCondLst>
                            <p:childTnLst>
                              <p:par>
                                <p:cTn id="35" presetID="10" presetClass="entr" fill="hold" grpId="0" nodeType="afterEffect">
                                  <p:stCondLst>
                                    <p:cond delay="0"/>
                                  </p:stCondLst>
                                  <p:iterate>
                                    <p:tmAbs val="0"/>
                                  </p:iterate>
                                  <p:childTnLst>
                                    <p:set>
                                      <p:cBhvr>
                                        <p:cTn id="36" fill="hold"/>
                                        <p:tgtEl>
                                          <p:spTgt spid="116">
                                            <p:txEl>
                                              <p:pRg st="3" end="3"/>
                                            </p:txEl>
                                          </p:spTgt>
                                        </p:tgtEl>
                                        <p:attrNameLst>
                                          <p:attrName>style.visibility</p:attrName>
                                        </p:attrNameLst>
                                      </p:cBhvr>
                                      <p:to>
                                        <p:strVal val="visible"/>
                                      </p:to>
                                    </p:set>
                                    <p:animEffect transition="in" filter="fade">
                                      <p:cBhvr>
                                        <p:cTn id="37" dur="500"/>
                                        <p:tgtEl>
                                          <p:spTgt spid="11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120"/>
                                        </p:tgtEl>
                                        <p:attrNameLst>
                                          <p:attrName>style.visibility</p:attrName>
                                        </p:attrNameLst>
                                      </p:cBhvr>
                                      <p:to>
                                        <p:strVal val="visible"/>
                                      </p:to>
                                    </p:set>
                                    <p:animEffect transition="in" filter="wipe(left)">
                                      <p:cBhvr>
                                        <p:cTn id="42" dur="500"/>
                                        <p:tgtEl>
                                          <p:spTgt spid="120"/>
                                        </p:tgtEl>
                                      </p:cBhvr>
                                    </p:animEffect>
                                  </p:childTnLst>
                                </p:cTn>
                              </p:par>
                            </p:childTnLst>
                          </p:cTn>
                        </p:par>
                        <p:par>
                          <p:cTn id="43" fill="hold">
                            <p:stCondLst>
                              <p:cond delay="500"/>
                            </p:stCondLst>
                            <p:childTnLst>
                              <p:par>
                                <p:cTn id="44" presetID="22" presetClass="entr" presetSubtype="8" fill="hold" grpId="0" nodeType="afterEffect">
                                  <p:stCondLst>
                                    <p:cond delay="0"/>
                                  </p:stCondLst>
                                  <p:iterate>
                                    <p:tmAbs val="0"/>
                                  </p:iterate>
                                  <p:childTnLst>
                                    <p:set>
                                      <p:cBhvr>
                                        <p:cTn id="45" fill="hold"/>
                                        <p:tgtEl>
                                          <p:spTgt spid="119"/>
                                        </p:tgtEl>
                                        <p:attrNameLst>
                                          <p:attrName>style.visibility</p:attrName>
                                        </p:attrNameLst>
                                      </p:cBhvr>
                                      <p:to>
                                        <p:strVal val="visible"/>
                                      </p:to>
                                    </p:set>
                                    <p:animEffect transition="in" filter="wipe(left)">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iterate>
                                    <p:tmAbs val="0"/>
                                  </p:iterate>
                                  <p:childTnLst>
                                    <p:set>
                                      <p:cBhvr>
                                        <p:cTn id="50" fill="hold"/>
                                        <p:tgtEl>
                                          <p:spTgt spid="122"/>
                                        </p:tgtEl>
                                        <p:attrNameLst>
                                          <p:attrName>style.visibility</p:attrName>
                                        </p:attrNameLst>
                                      </p:cBhvr>
                                      <p:to>
                                        <p:strVal val="visible"/>
                                      </p:to>
                                    </p:set>
                                    <p:animEffect transition="in" filter="wipe(left)">
                                      <p:cBhvr>
                                        <p:cTn id="51" dur="500"/>
                                        <p:tgtEl>
                                          <p:spTgt spid="122"/>
                                        </p:tgtEl>
                                      </p:cBhvr>
                                    </p:animEffect>
                                  </p:childTnLst>
                                </p:cTn>
                              </p:par>
                            </p:childTnLst>
                          </p:cTn>
                        </p:par>
                        <p:par>
                          <p:cTn id="52" fill="hold">
                            <p:stCondLst>
                              <p:cond delay="500"/>
                            </p:stCondLst>
                            <p:childTnLst>
                              <p:par>
                                <p:cTn id="53" presetID="22" presetClass="entr" presetSubtype="8" fill="hold" grpId="0" nodeType="afterEffect">
                                  <p:stCondLst>
                                    <p:cond delay="0"/>
                                  </p:stCondLst>
                                  <p:iterate>
                                    <p:tmAbs val="0"/>
                                  </p:iterate>
                                  <p:childTnLst>
                                    <p:set>
                                      <p:cBhvr>
                                        <p:cTn id="54" fill="hold"/>
                                        <p:tgtEl>
                                          <p:spTgt spid="121"/>
                                        </p:tgtEl>
                                        <p:attrNameLst>
                                          <p:attrName>style.visibility</p:attrName>
                                        </p:attrNameLst>
                                      </p:cBhvr>
                                      <p:to>
                                        <p:strVal val="visible"/>
                                      </p:to>
                                    </p:set>
                                    <p:animEffect transition="in" filter="wipe(left)">
                                      <p:cBhvr>
                                        <p:cTn id="5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advAuto="0"/>
      <p:bldP spid="116" grpId="0" build="p" bldLvl="5" animBg="1" advAuto="0"/>
      <p:bldP spid="117" grpId="0" animBg="1" advAuto="0"/>
      <p:bldP spid="118" grpId="0" animBg="1" advAuto="0"/>
      <p:bldP spid="119" grpId="0" animBg="1" advAuto="0"/>
      <p:bldP spid="120" grpId="0" animBg="1" advAuto="0"/>
      <p:bldP spid="121" grpId="0" animBg="1" advAuto="0"/>
      <p:bldP spid="12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pecifying ADT Operations"/>
          <p:cNvSpPr txBox="1">
            <a:spLocks noGrp="1"/>
          </p:cNvSpPr>
          <p:nvPr>
            <p:ph type="title"/>
          </p:nvPr>
        </p:nvSpPr>
        <p:spPr>
          <a:prstGeom prst="rect">
            <a:avLst/>
          </a:prstGeom>
        </p:spPr>
        <p:txBody>
          <a:bodyPr/>
          <a:lstStyle/>
          <a:p>
            <a:r>
              <a:t>Specifying ADT Operations</a:t>
            </a:r>
          </a:p>
        </p:txBody>
      </p:sp>
      <p:sp>
        <p:nvSpPr>
          <p:cNvPr id="125" name="Define operation contract for the ADT list…"/>
          <p:cNvSpPr txBox="1">
            <a:spLocks noGrp="1"/>
          </p:cNvSpPr>
          <p:nvPr>
            <p:ph type="body" sz="half" idx="1"/>
          </p:nvPr>
        </p:nvSpPr>
        <p:spPr>
          <a:xfrm>
            <a:off x="190500" y="4136528"/>
            <a:ext cx="9730284" cy="9103222"/>
          </a:xfrm>
          <a:prstGeom prst="rect">
            <a:avLst/>
          </a:prstGeom>
        </p:spPr>
        <p:txBody>
          <a:bodyPr/>
          <a:lstStyle/>
          <a:p>
            <a:pPr>
              <a:buBlip>
                <a:blip r:embed="rId2"/>
              </a:buBlip>
            </a:pPr>
            <a:r>
              <a:t>Define operation contract for the ADT list</a:t>
            </a:r>
          </a:p>
          <a:p>
            <a:pPr>
              <a:buBlip>
                <a:blip r:embed="rId2"/>
              </a:buBlip>
            </a:pPr>
            <a:r>
              <a:t>Do not specify: </a:t>
            </a:r>
          </a:p>
          <a:p>
            <a:pPr lvl="2">
              <a:buBlip>
                <a:blip r:embed="rId2"/>
              </a:buBlip>
            </a:pPr>
            <a:r>
              <a:t>how to store the list items</a:t>
            </a:r>
          </a:p>
          <a:p>
            <a:pPr lvl="2">
              <a:buBlip>
                <a:blip r:embed="rId2"/>
              </a:buBlip>
            </a:pPr>
            <a:r>
              <a:t>how to perform the operations</a:t>
            </a:r>
          </a:p>
        </p:txBody>
      </p:sp>
      <p:sp>
        <p:nvSpPr>
          <p:cNvPr id="126" name="Rectangle"/>
          <p:cNvSpPr/>
          <p:nvPr/>
        </p:nvSpPr>
        <p:spPr>
          <a:xfrm>
            <a:off x="10172700" y="2324100"/>
            <a:ext cx="14039850" cy="10514076"/>
          </a:xfrm>
          <a:prstGeom prst="rect">
            <a:avLst/>
          </a:prstGeom>
          <a:solidFill>
            <a:srgbClr val="E5E6E1"/>
          </a:solidFill>
          <a:ln w="50800">
            <a:solidFill>
              <a:srgbClr val="941100"/>
            </a:solidFill>
            <a:miter lim="400000"/>
          </a:ln>
          <a:effectLst>
            <a:outerShdw blurRad="152400" dist="127000" dir="1980000" rotWithShape="0">
              <a:srgbClr val="000000"/>
            </a:outerShdw>
          </a:effectLst>
        </p:spPr>
        <p:txBody>
          <a:bodyPr lIns="76200" tIns="76200" rIns="76200" bIns="76200" anchor="ctr"/>
          <a:lstStyle/>
          <a:p>
            <a:pPr>
              <a:defRPr sz="6600">
                <a:solidFill>
                  <a:srgbClr val="FFFFFF"/>
                </a:solidFill>
              </a:defRPr>
            </a:pPr>
            <a:endParaRPr/>
          </a:p>
        </p:txBody>
      </p:sp>
      <p:sp>
        <p:nvSpPr>
          <p:cNvPr id="127" name="How a List behaves . . .…"/>
          <p:cNvSpPr txBox="1"/>
          <p:nvPr/>
        </p:nvSpPr>
        <p:spPr>
          <a:xfrm>
            <a:off x="10438556" y="3540968"/>
            <a:ext cx="13508138" cy="8729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lstStyle/>
          <a:p>
            <a:pPr marL="879928" indent="-562428" algn="l">
              <a:spcBef>
                <a:spcPts val="1000"/>
              </a:spcBef>
              <a:buSzPct val="52999"/>
              <a:buBlip>
                <a:blip r:embed="rId2"/>
              </a:buBlip>
              <a:defRPr sz="4700" b="1">
                <a:solidFill>
                  <a:srgbClr val="000000"/>
                </a:solidFill>
                <a:latin typeface="+mn-lt"/>
                <a:ea typeface="+mn-ea"/>
                <a:cs typeface="+mn-cs"/>
                <a:sym typeface="Optima"/>
              </a:defRPr>
            </a:pPr>
            <a:r>
              <a:rPr dirty="0"/>
              <a:t>How a List behaves . . .</a:t>
            </a:r>
          </a:p>
          <a:p>
            <a:pPr marL="1333500" lvl="1" indent="-571500" algn="l">
              <a:spcBef>
                <a:spcPts val="1000"/>
              </a:spcBef>
              <a:buSzPct val="52999"/>
              <a:buFont typeface="Marker Felt"/>
              <a:buBlip>
                <a:blip r:embed="rId2"/>
              </a:buBlip>
              <a:defRPr sz="4700">
                <a:solidFill>
                  <a:srgbClr val="000000"/>
                </a:solidFill>
                <a:latin typeface="+mn-lt"/>
                <a:ea typeface="+mn-ea"/>
                <a:cs typeface="+mn-cs"/>
                <a:sym typeface="Optima"/>
              </a:defRPr>
            </a:pPr>
            <a:r>
              <a:rPr dirty="0"/>
              <a:t>adding items</a:t>
            </a:r>
          </a:p>
          <a:p>
            <a:pPr marL="1333500" lvl="1" indent="-571500" algn="l">
              <a:spcBef>
                <a:spcPts val="1000"/>
              </a:spcBef>
              <a:buSzPct val="52999"/>
              <a:buFont typeface="Marker Felt"/>
              <a:buBlip>
                <a:blip r:embed="rId2"/>
              </a:buBlip>
              <a:defRPr sz="4700">
                <a:solidFill>
                  <a:srgbClr val="000000"/>
                </a:solidFill>
                <a:latin typeface="+mn-lt"/>
                <a:ea typeface="+mn-ea"/>
                <a:cs typeface="+mn-cs"/>
                <a:sym typeface="Optima"/>
              </a:defRPr>
            </a:pPr>
            <a:r>
              <a:rPr dirty="0"/>
              <a:t>adding items at a specified position</a:t>
            </a:r>
          </a:p>
          <a:p>
            <a:pPr marL="1333500" lvl="1" indent="-571500" algn="l">
              <a:spcBef>
                <a:spcPts val="1000"/>
              </a:spcBef>
              <a:buSzPct val="52999"/>
              <a:buFont typeface="Marker Felt"/>
              <a:buBlip>
                <a:blip r:embed="rId2"/>
              </a:buBlip>
              <a:defRPr sz="4700">
                <a:solidFill>
                  <a:srgbClr val="000000"/>
                </a:solidFill>
                <a:latin typeface="+mn-lt"/>
                <a:ea typeface="+mn-ea"/>
                <a:cs typeface="+mn-cs"/>
                <a:sym typeface="Optima"/>
              </a:defRPr>
            </a:pPr>
            <a:r>
              <a:rPr dirty="0"/>
              <a:t>remove an item at a specific location in the list</a:t>
            </a:r>
          </a:p>
          <a:p>
            <a:pPr marL="1333500" lvl="1" indent="-571500" algn="l">
              <a:spcBef>
                <a:spcPts val="1000"/>
              </a:spcBef>
              <a:buSzPct val="52999"/>
              <a:buFont typeface="Marker Felt"/>
              <a:buBlip>
                <a:blip r:embed="rId2"/>
              </a:buBlip>
              <a:defRPr sz="4700">
                <a:solidFill>
                  <a:srgbClr val="000000"/>
                </a:solidFill>
                <a:latin typeface="+mn-lt"/>
                <a:ea typeface="+mn-ea"/>
                <a:cs typeface="+mn-cs"/>
                <a:sym typeface="Optima"/>
              </a:defRPr>
            </a:pPr>
            <a:r>
              <a:rPr dirty="0"/>
              <a:t>replace an item in the list</a:t>
            </a:r>
          </a:p>
          <a:p>
            <a:pPr marL="2667000" lvl="4" indent="-571500" algn="l">
              <a:spcBef>
                <a:spcPts val="1000"/>
              </a:spcBef>
              <a:buSzPct val="52999"/>
              <a:buFont typeface="Marker Felt"/>
              <a:buBlip>
                <a:blip r:embed="rId2"/>
              </a:buBlip>
              <a:defRPr sz="4700">
                <a:solidFill>
                  <a:srgbClr val="000000"/>
                </a:solidFill>
                <a:latin typeface="+mn-lt"/>
                <a:ea typeface="+mn-ea"/>
                <a:cs typeface="+mn-cs"/>
                <a:sym typeface="Optima"/>
              </a:defRPr>
            </a:pPr>
            <a:r>
              <a:rPr dirty="0"/>
              <a:t>remove, then insert</a:t>
            </a:r>
          </a:p>
          <a:p>
            <a:pPr marL="1333500" lvl="1" indent="-571500" algn="l">
              <a:spcBef>
                <a:spcPts val="1000"/>
              </a:spcBef>
              <a:buSzPct val="52999"/>
              <a:buFont typeface="Marker Felt"/>
              <a:buBlip>
                <a:blip r:embed="rId2"/>
              </a:buBlip>
              <a:defRPr sz="4700">
                <a:solidFill>
                  <a:srgbClr val="000000"/>
                </a:solidFill>
                <a:latin typeface="+mn-lt"/>
                <a:ea typeface="+mn-ea"/>
                <a:cs typeface="+mn-cs"/>
                <a:sym typeface="Optima"/>
              </a:defRPr>
            </a:pPr>
            <a:r>
              <a:rPr dirty="0"/>
              <a:t>look at the entry at a specified position</a:t>
            </a:r>
          </a:p>
          <a:p>
            <a:pPr marL="1333500" lvl="1" indent="-571500" algn="l">
              <a:spcBef>
                <a:spcPts val="1000"/>
              </a:spcBef>
              <a:buSzPct val="52999"/>
              <a:buFont typeface="Marker Felt"/>
              <a:buBlip>
                <a:blip r:embed="rId2"/>
              </a:buBlip>
              <a:defRPr sz="4700">
                <a:solidFill>
                  <a:srgbClr val="000000"/>
                </a:solidFill>
                <a:latin typeface="+mn-lt"/>
                <a:ea typeface="+mn-ea"/>
                <a:cs typeface="+mn-cs"/>
                <a:sym typeface="Optima"/>
              </a:defRPr>
            </a:pPr>
            <a:r>
              <a:rPr dirty="0"/>
              <a:t>count the number of items in the list</a:t>
            </a:r>
          </a:p>
          <a:p>
            <a:pPr marL="1333500" lvl="1" indent="-571500" algn="l">
              <a:spcBef>
                <a:spcPts val="1000"/>
              </a:spcBef>
              <a:buSzPct val="52999"/>
              <a:buFont typeface="Marker Felt"/>
              <a:buBlip>
                <a:blip r:embed="rId2"/>
              </a:buBlip>
              <a:defRPr sz="4700">
                <a:solidFill>
                  <a:srgbClr val="000000"/>
                </a:solidFill>
                <a:latin typeface="+mn-lt"/>
                <a:ea typeface="+mn-ea"/>
                <a:cs typeface="+mn-cs"/>
                <a:sym typeface="Optima"/>
              </a:defRPr>
            </a:pPr>
            <a:r>
              <a:rPr dirty="0"/>
              <a:t>see whether the list is empty</a:t>
            </a:r>
          </a:p>
          <a:p>
            <a:pPr marL="1333500" lvl="1" indent="-571500" algn="l">
              <a:spcBef>
                <a:spcPts val="1000"/>
              </a:spcBef>
              <a:buSzPct val="52999"/>
              <a:buFont typeface="Marker Felt"/>
              <a:buBlip>
                <a:blip r:embed="rId2"/>
              </a:buBlip>
              <a:defRPr sz="4700">
                <a:solidFill>
                  <a:srgbClr val="000000"/>
                </a:solidFill>
                <a:latin typeface="+mn-lt"/>
                <a:ea typeface="+mn-ea"/>
                <a:cs typeface="+mn-cs"/>
                <a:sym typeface="Optima"/>
              </a:defRPr>
            </a:pPr>
            <a:r>
              <a:rPr dirty="0"/>
              <a:t>remove all the items from the list (clear)</a:t>
            </a:r>
          </a:p>
        </p:txBody>
      </p:sp>
    </p:spTree>
  </p:cSld>
  <p:clrMapOvr>
    <a:masterClrMapping/>
  </p:clrMapOvr>
  <mc:AlternateContent xmlns:mc="http://schemas.openxmlformats.org/markup-compatibility/2006" xmlns:p14="http://schemas.microsoft.com/office/powerpoint/2010/main">
    <mc:Choice Requires="p14">
      <p:transition>
        <p:push/>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1000" fill="hold"/>
                                        <p:tgtEl>
                                          <p:spTgt spid="124"/>
                                        </p:tgtEl>
                                        <p:attrNameLst>
                                          <p:attrName>ppt_w</p:attrName>
                                        </p:attrNameLst>
                                      </p:cBhvr>
                                      <p:tavLst>
                                        <p:tav tm="0">
                                          <p:val>
                                            <p:strVal val="4*#ppt_w"/>
                                          </p:val>
                                        </p:tav>
                                        <p:tav tm="100000">
                                          <p:val>
                                            <p:strVal val="#ppt_w"/>
                                          </p:val>
                                        </p:tav>
                                      </p:tavLst>
                                    </p:anim>
                                    <p:anim calcmode="lin" valueType="num">
                                      <p:cBhvr>
                                        <p:cTn id="8" dur="1000" fill="hold"/>
                                        <p:tgtEl>
                                          <p:spTgt spid="124"/>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10" presetClass="entr" fill="hold" grpId="0" nodeType="afterEffect">
                                  <p:stCondLst>
                                    <p:cond delay="0"/>
                                  </p:stCondLst>
                                  <p:iterate>
                                    <p:tmAbs val="0"/>
                                  </p:iterate>
                                  <p:childTnLst>
                                    <p:set>
                                      <p:cBhvr>
                                        <p:cTn id="11" fill="hold"/>
                                        <p:tgtEl>
                                          <p:spTgt spid="125">
                                            <p:bg/>
                                          </p:spTgt>
                                        </p:tgtEl>
                                        <p:attrNameLst>
                                          <p:attrName>style.visibility</p:attrName>
                                        </p:attrNameLst>
                                      </p:cBhvr>
                                      <p:to>
                                        <p:strVal val="visible"/>
                                      </p:to>
                                    </p:set>
                                    <p:animEffect transition="in" filter="fade">
                                      <p:cBhvr>
                                        <p:cTn id="12" dur="500"/>
                                        <p:tgtEl>
                                          <p:spTgt spid="125">
                                            <p:bg/>
                                          </p:spTgt>
                                        </p:tgtEl>
                                      </p:cBhvr>
                                    </p:animEffect>
                                  </p:childTnLst>
                                </p:cTn>
                              </p:par>
                              <p:par>
                                <p:cTn id="13" presetID="10" presetClass="entr" presetSubtype="0" fill="hold" grpId="0" nodeType="withEffect">
                                  <p:stCondLst>
                                    <p:cond delay="0"/>
                                  </p:stCondLst>
                                  <p:iterate>
                                    <p:tmAbs val="0"/>
                                  </p:iterate>
                                  <p:childTnLst>
                                    <p:set>
                                      <p:cBhvr>
                                        <p:cTn id="14" fill="hold"/>
                                        <p:tgtEl>
                                          <p:spTgt spid="125">
                                            <p:txEl>
                                              <p:pRg st="0" end="0"/>
                                            </p:txEl>
                                          </p:spTgt>
                                        </p:tgtEl>
                                        <p:attrNameLst>
                                          <p:attrName>style.visibility</p:attrName>
                                        </p:attrNameLst>
                                      </p:cBhvr>
                                      <p:to>
                                        <p:strVal val="visible"/>
                                      </p:to>
                                    </p:set>
                                    <p:animEffect transition="in" filter="fade">
                                      <p:cBhvr>
                                        <p:cTn id="15" dur="500"/>
                                        <p:tgtEl>
                                          <p:spTgt spid="125">
                                            <p:txEl>
                                              <p:pRg st="0" end="0"/>
                                            </p:txEl>
                                          </p:spTgt>
                                        </p:tgtEl>
                                      </p:cBhvr>
                                    </p:animEffect>
                                  </p:childTnLst>
                                </p:cTn>
                              </p:par>
                            </p:childTnLst>
                          </p:cTn>
                        </p:par>
                        <p:par>
                          <p:cTn id="16" fill="hold">
                            <p:stCondLst>
                              <p:cond delay="1500"/>
                            </p:stCondLst>
                            <p:childTnLst>
                              <p:par>
                                <p:cTn id="17" presetID="2" presetClass="entr" presetSubtype="4" fill="hold" grpId="0" nodeType="afterEffect">
                                  <p:stCondLst>
                                    <p:cond delay="0"/>
                                  </p:stCondLst>
                                  <p:iterate>
                                    <p:tmAbs val="0"/>
                                  </p:iterate>
                                  <p:childTnLst>
                                    <p:set>
                                      <p:cBhvr>
                                        <p:cTn id="18" fill="hold"/>
                                        <p:tgtEl>
                                          <p:spTgt spid="126"/>
                                        </p:tgtEl>
                                        <p:attrNameLst>
                                          <p:attrName>style.visibility</p:attrName>
                                        </p:attrNameLst>
                                      </p:cBhvr>
                                      <p:to>
                                        <p:strVal val="visible"/>
                                      </p:to>
                                    </p:set>
                                    <p:anim calcmode="lin" valueType="num">
                                      <p:cBhvr>
                                        <p:cTn id="19" dur="1000" fill="hold"/>
                                        <p:tgtEl>
                                          <p:spTgt spid="126"/>
                                        </p:tgtEl>
                                        <p:attrNameLst>
                                          <p:attrName>ppt_x</p:attrName>
                                        </p:attrNameLst>
                                      </p:cBhvr>
                                      <p:tavLst>
                                        <p:tav tm="0">
                                          <p:val>
                                            <p:strVal val="#ppt_x"/>
                                          </p:val>
                                        </p:tav>
                                        <p:tav tm="100000">
                                          <p:val>
                                            <p:strVal val="#ppt_x"/>
                                          </p:val>
                                        </p:tav>
                                      </p:tavLst>
                                    </p:anim>
                                    <p:anim calcmode="lin" valueType="num">
                                      <p:cBhvr>
                                        <p:cTn id="20" dur="1000" fill="hold"/>
                                        <p:tgtEl>
                                          <p:spTgt spid="126"/>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22" presetClass="entr" presetSubtype="1" fill="hold" grpId="0" nodeType="afterEffect">
                                  <p:stCondLst>
                                    <p:cond delay="0"/>
                                  </p:stCondLst>
                                  <p:iterate>
                                    <p:tmAbs val="0"/>
                                  </p:iterate>
                                  <p:childTnLst>
                                    <p:set>
                                      <p:cBhvr>
                                        <p:cTn id="23" fill="hold"/>
                                        <p:tgtEl>
                                          <p:spTgt spid="127"/>
                                        </p:tgtEl>
                                        <p:attrNameLst>
                                          <p:attrName>style.visibility</p:attrName>
                                        </p:attrNameLst>
                                      </p:cBhvr>
                                      <p:to>
                                        <p:strVal val="visible"/>
                                      </p:to>
                                    </p:set>
                                    <p:animEffect transition="in" filter="wipe(up)">
                                      <p:cBhvr>
                                        <p:cTn id="24" dur="1000"/>
                                        <p:tgtEl>
                                          <p:spTgt spid="1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grpId="0" nodeType="clickEffect">
                                  <p:stCondLst>
                                    <p:cond delay="0"/>
                                  </p:stCondLst>
                                  <p:iterate>
                                    <p:tmAbs val="0"/>
                                  </p:iterate>
                                  <p:childTnLst>
                                    <p:set>
                                      <p:cBhvr>
                                        <p:cTn id="28" fill="hold"/>
                                        <p:tgtEl>
                                          <p:spTgt spid="125">
                                            <p:txEl>
                                              <p:pRg st="1" end="1"/>
                                            </p:txEl>
                                          </p:spTgt>
                                        </p:tgtEl>
                                        <p:attrNameLst>
                                          <p:attrName>style.visibility</p:attrName>
                                        </p:attrNameLst>
                                      </p:cBhvr>
                                      <p:to>
                                        <p:strVal val="visible"/>
                                      </p:to>
                                    </p:set>
                                    <p:animEffect transition="in" filter="fade">
                                      <p:cBhvr>
                                        <p:cTn id="29" dur="500"/>
                                        <p:tgtEl>
                                          <p:spTgt spid="125">
                                            <p:txEl>
                                              <p:pRg st="1" end="1"/>
                                            </p:txEl>
                                          </p:spTgt>
                                        </p:tgtEl>
                                      </p:cBhvr>
                                    </p:animEffect>
                                  </p:childTnLst>
                                </p:cTn>
                              </p:par>
                            </p:childTnLst>
                          </p:cTn>
                        </p:par>
                        <p:par>
                          <p:cTn id="30" fill="hold">
                            <p:stCondLst>
                              <p:cond delay="500"/>
                            </p:stCondLst>
                            <p:childTnLst>
                              <p:par>
                                <p:cTn id="31" presetID="10" presetClass="entr" fill="hold" grpId="0" nodeType="afterEffect">
                                  <p:stCondLst>
                                    <p:cond delay="0"/>
                                  </p:stCondLst>
                                  <p:iterate>
                                    <p:tmAbs val="0"/>
                                  </p:iterate>
                                  <p:childTnLst>
                                    <p:set>
                                      <p:cBhvr>
                                        <p:cTn id="32" fill="hold"/>
                                        <p:tgtEl>
                                          <p:spTgt spid="125">
                                            <p:txEl>
                                              <p:pRg st="2" end="2"/>
                                            </p:txEl>
                                          </p:spTgt>
                                        </p:tgtEl>
                                        <p:attrNameLst>
                                          <p:attrName>style.visibility</p:attrName>
                                        </p:attrNameLst>
                                      </p:cBhvr>
                                      <p:to>
                                        <p:strVal val="visible"/>
                                      </p:to>
                                    </p:set>
                                    <p:animEffect transition="in" filter="fade">
                                      <p:cBhvr>
                                        <p:cTn id="33" dur="500"/>
                                        <p:tgtEl>
                                          <p:spTgt spid="125">
                                            <p:txEl>
                                              <p:pRg st="2" end="2"/>
                                            </p:txEl>
                                          </p:spTgt>
                                        </p:tgtEl>
                                      </p:cBhvr>
                                    </p:animEffect>
                                  </p:childTnLst>
                                </p:cTn>
                              </p:par>
                            </p:childTnLst>
                          </p:cTn>
                        </p:par>
                        <p:par>
                          <p:cTn id="34" fill="hold">
                            <p:stCondLst>
                              <p:cond delay="1000"/>
                            </p:stCondLst>
                            <p:childTnLst>
                              <p:par>
                                <p:cTn id="35" presetID="10" presetClass="entr" fill="hold" grpId="0" nodeType="afterEffect">
                                  <p:stCondLst>
                                    <p:cond delay="0"/>
                                  </p:stCondLst>
                                  <p:iterate>
                                    <p:tmAbs val="0"/>
                                  </p:iterate>
                                  <p:childTnLst>
                                    <p:set>
                                      <p:cBhvr>
                                        <p:cTn id="36" fill="hold"/>
                                        <p:tgtEl>
                                          <p:spTgt spid="125">
                                            <p:txEl>
                                              <p:pRg st="3" end="3"/>
                                            </p:txEl>
                                          </p:spTgt>
                                        </p:tgtEl>
                                        <p:attrNameLst>
                                          <p:attrName>style.visibility</p:attrName>
                                        </p:attrNameLst>
                                      </p:cBhvr>
                                      <p:to>
                                        <p:strVal val="visible"/>
                                      </p:to>
                                    </p:set>
                                    <p:animEffect transition="in" filter="fade">
                                      <p:cBhvr>
                                        <p:cTn id="37" dur="500"/>
                                        <p:tgtEl>
                                          <p:spTgt spid="1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advAuto="0"/>
      <p:bldP spid="125" grpId="0" build="p" bldLvl="5" animBg="1" advAuto="0"/>
      <p:bldP spid="126" grpId="0" animBg="1" advAuto="0"/>
      <p:bldP spid="12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p:cNvSpPr/>
          <p:nvPr/>
        </p:nvSpPr>
        <p:spPr>
          <a:xfrm>
            <a:off x="10172700" y="2324100"/>
            <a:ext cx="14039850" cy="10587228"/>
          </a:xfrm>
          <a:prstGeom prst="rect">
            <a:avLst/>
          </a:prstGeom>
          <a:solidFill>
            <a:srgbClr val="E5E6E1"/>
          </a:solidFill>
          <a:ln w="50800">
            <a:solidFill>
              <a:srgbClr val="941100"/>
            </a:solidFill>
            <a:miter lim="400000"/>
          </a:ln>
          <a:effectLst>
            <a:outerShdw blurRad="152400" dist="127000" dir="1980000" rotWithShape="0">
              <a:srgbClr val="000000"/>
            </a:outerShdw>
          </a:effectLst>
        </p:spPr>
        <p:txBody>
          <a:bodyPr lIns="76200" tIns="76200" rIns="76200" bIns="76200" anchor="ctr"/>
          <a:lstStyle/>
          <a:p>
            <a:pPr>
              <a:defRPr sz="6600">
                <a:solidFill>
                  <a:srgbClr val="FFFFFF"/>
                </a:solidFill>
              </a:defRPr>
            </a:pPr>
            <a:endParaRPr/>
          </a:p>
        </p:txBody>
      </p:sp>
      <p:sp>
        <p:nvSpPr>
          <p:cNvPr id="130" name="template&lt;class ItemType&gt;…"/>
          <p:cNvSpPr/>
          <p:nvPr/>
        </p:nvSpPr>
        <p:spPr>
          <a:xfrm>
            <a:off x="10718800" y="2959100"/>
            <a:ext cx="14058900" cy="11182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spAutoFit/>
          </a:bodyPr>
          <a:lstStyle/>
          <a:p>
            <a:pPr algn="l" defTabSz="685800">
              <a:tabLst>
                <a:tab pos="368300" algn="l"/>
              </a:tabLst>
              <a:defRPr sz="2400" b="1">
                <a:solidFill>
                  <a:srgbClr val="000000"/>
                </a:solidFill>
                <a:latin typeface="Menlo Regular"/>
                <a:ea typeface="Menlo Regular"/>
                <a:cs typeface="Menlo Regular"/>
                <a:sym typeface="Menlo Regular"/>
              </a:defRPr>
            </a:pPr>
            <a:r>
              <a:rPr>
                <a:solidFill>
                  <a:srgbClr val="BB2CA2"/>
                </a:solidFill>
              </a:rPr>
              <a:t>template</a:t>
            </a:r>
            <a:r>
              <a:t>&lt;</a:t>
            </a:r>
            <a:r>
              <a:rPr>
                <a:solidFill>
                  <a:srgbClr val="BB2CA2"/>
                </a:solidFill>
              </a:rPr>
              <a:t>class</a:t>
            </a:r>
            <a:r>
              <a:t> ItemType&gt;</a:t>
            </a:r>
          </a:p>
          <a:p>
            <a:pPr algn="l" defTabSz="685800">
              <a:tabLst>
                <a:tab pos="368300" algn="l"/>
              </a:tabLst>
              <a:defRPr sz="2400" b="1">
                <a:solidFill>
                  <a:srgbClr val="000000"/>
                </a:solidFill>
                <a:latin typeface="Menlo Regular"/>
                <a:ea typeface="Menlo Regular"/>
                <a:cs typeface="Menlo Regular"/>
                <a:sym typeface="Menlo Regular"/>
              </a:defRPr>
            </a:pPr>
            <a:r>
              <a:rPr>
                <a:solidFill>
                  <a:srgbClr val="BB2CA2"/>
                </a:solidFill>
              </a:rPr>
              <a:t>class</a:t>
            </a:r>
            <a:r>
              <a:t> ListInterface</a:t>
            </a:r>
          </a:p>
          <a:p>
            <a:pPr algn="l" defTabSz="685800">
              <a:tabLst>
                <a:tab pos="368300" algn="l"/>
              </a:tabLst>
              <a:defRPr sz="2400" b="1">
                <a:solidFill>
                  <a:srgbClr val="000000"/>
                </a:solidFill>
                <a:latin typeface="Menlo Regular"/>
                <a:ea typeface="Menlo Regular"/>
                <a:cs typeface="Menlo Regular"/>
                <a:sym typeface="Menlo Regular"/>
              </a:defRPr>
            </a:pPr>
            <a:r>
              <a:t>{</a:t>
            </a:r>
          </a:p>
          <a:p>
            <a:pPr algn="l" defTabSz="685800">
              <a:tabLst>
                <a:tab pos="368300" algn="l"/>
              </a:tabLst>
              <a:defRPr sz="2400" b="1">
                <a:solidFill>
                  <a:srgbClr val="BB2CA2"/>
                </a:solidFill>
                <a:latin typeface="Menlo Regular"/>
                <a:ea typeface="Menlo Regular"/>
                <a:cs typeface="Menlo Regular"/>
                <a:sym typeface="Menlo Regular"/>
              </a:defRPr>
            </a:pPr>
            <a:r>
              <a:t>public</a:t>
            </a:r>
            <a:r>
              <a:rPr>
                <a:solidFill>
                  <a:srgbClr val="000000"/>
                </a:solidFill>
              </a:rPr>
              <a:t>:</a:t>
            </a:r>
          </a:p>
          <a:p>
            <a:pPr algn="l" defTabSz="685800">
              <a:tabLst>
                <a:tab pos="368300" algn="l"/>
              </a:tabLst>
              <a:defRPr sz="2400" b="1">
                <a:solidFill>
                  <a:srgbClr val="008400"/>
                </a:solidFill>
                <a:latin typeface="Menlo Regular"/>
                <a:ea typeface="Menlo Regular"/>
                <a:cs typeface="Menlo Regular"/>
                <a:sym typeface="Menlo Regular"/>
              </a:defRPr>
            </a:pPr>
            <a:r>
              <a:rPr>
                <a:solidFill>
                  <a:srgbClr val="000000"/>
                </a:solidFill>
              </a:rPr>
              <a:t>   </a:t>
            </a:r>
            <a:r>
              <a:t>/** Sees whether this list is empty. */</a:t>
            </a:r>
            <a:endParaRPr>
              <a:solidFill>
                <a:srgbClr val="000000"/>
              </a:solidFill>
            </a:endParaRPr>
          </a:p>
          <a:p>
            <a:pPr algn="l" defTabSz="685800">
              <a:tabLst>
                <a:tab pos="368300" algn="l"/>
              </a:tabLst>
              <a:defRPr sz="24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isEmpty() </a:t>
            </a:r>
            <a:r>
              <a:rPr>
                <a:solidFill>
                  <a:srgbClr val="BB2CA2"/>
                </a:solidFill>
              </a:rPr>
              <a:t>const</a:t>
            </a:r>
            <a:r>
              <a:t> = </a:t>
            </a:r>
            <a:r>
              <a:rPr>
                <a:solidFill>
                  <a:srgbClr val="272AD8"/>
                </a:solidFill>
              </a:rPr>
              <a:t>0</a:t>
            </a:r>
            <a:r>
              <a:t>;</a:t>
            </a:r>
          </a:p>
          <a:p>
            <a:pPr algn="l" defTabSz="685800">
              <a:tabLst>
                <a:tab pos="368300" algn="l"/>
              </a:tabLst>
              <a:defRPr sz="2400" b="1">
                <a:solidFill>
                  <a:srgbClr val="000000"/>
                </a:solidFill>
                <a:latin typeface="Menlo Regular"/>
                <a:ea typeface="Menlo Regular"/>
                <a:cs typeface="Menlo Regular"/>
                <a:sym typeface="Menlo Regular"/>
              </a:defRPr>
            </a:pPr>
            <a:r>
              <a:t>   </a:t>
            </a:r>
          </a:p>
          <a:p>
            <a:pPr algn="l" defTabSz="685800">
              <a:tabLst>
                <a:tab pos="368300" algn="l"/>
              </a:tabLst>
              <a:defRPr sz="2400" b="1">
                <a:solidFill>
                  <a:srgbClr val="008400"/>
                </a:solidFill>
                <a:latin typeface="Menlo Regular"/>
                <a:ea typeface="Menlo Regular"/>
                <a:cs typeface="Menlo Regular"/>
                <a:sym typeface="Menlo Regular"/>
              </a:defRPr>
            </a:pPr>
            <a:r>
              <a:rPr>
                <a:solidFill>
                  <a:srgbClr val="000000"/>
                </a:solidFill>
              </a:rPr>
              <a:t>   </a:t>
            </a:r>
            <a:r>
              <a:t>/** Gets the current number of entries in this list. */</a:t>
            </a:r>
            <a:endParaRPr>
              <a:solidFill>
                <a:srgbClr val="000000"/>
              </a:solidFill>
            </a:endParaRPr>
          </a:p>
          <a:p>
            <a:pPr algn="l" defTabSz="685800">
              <a:tabLst>
                <a:tab pos="368300" algn="l"/>
              </a:tabLst>
              <a:defRPr sz="24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int</a:t>
            </a:r>
            <a:r>
              <a:t> getLength() </a:t>
            </a:r>
            <a:r>
              <a:rPr>
                <a:solidFill>
                  <a:srgbClr val="BB2CA2"/>
                </a:solidFill>
              </a:rPr>
              <a:t>const</a:t>
            </a:r>
            <a:r>
              <a:t> = </a:t>
            </a:r>
            <a:r>
              <a:rPr>
                <a:solidFill>
                  <a:srgbClr val="272AD8"/>
                </a:solidFill>
              </a:rPr>
              <a:t>0</a:t>
            </a:r>
            <a:r>
              <a:t>;</a:t>
            </a:r>
          </a:p>
          <a:p>
            <a:pPr algn="l" defTabSz="685800">
              <a:tabLst>
                <a:tab pos="368300" algn="l"/>
              </a:tabLst>
              <a:defRPr sz="2400" b="1">
                <a:solidFill>
                  <a:srgbClr val="000000"/>
                </a:solidFill>
                <a:latin typeface="Menlo Regular"/>
                <a:ea typeface="Menlo Regular"/>
                <a:cs typeface="Menlo Regular"/>
                <a:sym typeface="Menlo Regular"/>
              </a:defRPr>
            </a:pPr>
            <a:r>
              <a:t>   </a:t>
            </a:r>
          </a:p>
          <a:p>
            <a:pPr algn="l" defTabSz="685800">
              <a:tabLst>
                <a:tab pos="368300" algn="l"/>
              </a:tabLst>
              <a:defRPr sz="2400" b="1">
                <a:solidFill>
                  <a:srgbClr val="008400"/>
                </a:solidFill>
                <a:latin typeface="Menlo Regular"/>
                <a:ea typeface="Menlo Regular"/>
                <a:cs typeface="Menlo Regular"/>
                <a:sym typeface="Menlo Regular"/>
              </a:defRPr>
            </a:pPr>
            <a:r>
              <a:rPr>
                <a:solidFill>
                  <a:srgbClr val="000000"/>
                </a:solidFill>
              </a:rPr>
              <a:t>   </a:t>
            </a:r>
            <a:r>
              <a:t>/** Inserts an entry into this list at a given position. */</a:t>
            </a:r>
            <a:endParaRPr>
              <a:solidFill>
                <a:srgbClr val="000000"/>
              </a:solidFill>
            </a:endParaRPr>
          </a:p>
          <a:p>
            <a:pPr algn="l" defTabSz="685800">
              <a:tabLst>
                <a:tab pos="368300" algn="l"/>
              </a:tabLst>
              <a:defRPr sz="24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insert(</a:t>
            </a:r>
            <a:r>
              <a:rPr>
                <a:solidFill>
                  <a:srgbClr val="BB2CA2"/>
                </a:solidFill>
              </a:rPr>
              <a:t>int</a:t>
            </a:r>
            <a:r>
              <a:t> position, </a:t>
            </a:r>
            <a:r>
              <a:rPr>
                <a:solidFill>
                  <a:srgbClr val="BB2CA2"/>
                </a:solidFill>
              </a:rPr>
              <a:t>const</a:t>
            </a:r>
            <a:r>
              <a:t> ItemType&amp; someItem) = </a:t>
            </a:r>
            <a:r>
              <a:rPr>
                <a:solidFill>
                  <a:srgbClr val="272AD8"/>
                </a:solidFill>
              </a:rPr>
              <a:t>0</a:t>
            </a:r>
            <a:r>
              <a:t>;</a:t>
            </a:r>
          </a:p>
          <a:p>
            <a:pPr algn="l" defTabSz="685800">
              <a:tabLst>
                <a:tab pos="368300" algn="l"/>
              </a:tabLst>
              <a:defRPr sz="2400" b="1">
                <a:solidFill>
                  <a:srgbClr val="000000"/>
                </a:solidFill>
                <a:latin typeface="Menlo Regular"/>
                <a:ea typeface="Menlo Regular"/>
                <a:cs typeface="Menlo Regular"/>
                <a:sym typeface="Menlo Regular"/>
              </a:defRPr>
            </a:pPr>
            <a:endParaRPr/>
          </a:p>
          <a:p>
            <a:pPr algn="l" defTabSz="685800">
              <a:tabLst>
                <a:tab pos="368300" algn="l"/>
              </a:tabLst>
              <a:defRPr sz="2400" b="1">
                <a:solidFill>
                  <a:srgbClr val="008400"/>
                </a:solidFill>
                <a:latin typeface="Menlo Regular"/>
                <a:ea typeface="Menlo Regular"/>
                <a:cs typeface="Menlo Regular"/>
                <a:sym typeface="Menlo Regular"/>
              </a:defRPr>
            </a:pPr>
            <a:r>
              <a:rPr>
                <a:solidFill>
                  <a:srgbClr val="000000"/>
                </a:solidFill>
              </a:rPr>
              <a:t>   </a:t>
            </a:r>
            <a:r>
              <a:t>/** Deletes the entry at a given position from this list. */</a:t>
            </a:r>
            <a:endParaRPr>
              <a:solidFill>
                <a:srgbClr val="000000"/>
              </a:solidFill>
            </a:endParaRPr>
          </a:p>
          <a:p>
            <a:pPr algn="l" defTabSz="685800">
              <a:tabLst>
                <a:tab pos="368300" algn="l"/>
              </a:tabLst>
              <a:defRPr sz="24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remove(</a:t>
            </a:r>
            <a:r>
              <a:rPr>
                <a:solidFill>
                  <a:srgbClr val="BB2CA2"/>
                </a:solidFill>
              </a:rPr>
              <a:t>int</a:t>
            </a:r>
            <a:r>
              <a:t> position) = </a:t>
            </a:r>
            <a:r>
              <a:rPr>
                <a:solidFill>
                  <a:srgbClr val="272AD8"/>
                </a:solidFill>
              </a:rPr>
              <a:t>0</a:t>
            </a:r>
            <a:r>
              <a:t>;</a:t>
            </a:r>
          </a:p>
          <a:p>
            <a:pPr algn="l" defTabSz="685800">
              <a:tabLst>
                <a:tab pos="368300" algn="l"/>
              </a:tabLst>
              <a:defRPr sz="2400" b="1">
                <a:solidFill>
                  <a:srgbClr val="000000"/>
                </a:solidFill>
                <a:latin typeface="Menlo Regular"/>
                <a:ea typeface="Menlo Regular"/>
                <a:cs typeface="Menlo Regular"/>
                <a:sym typeface="Menlo Regular"/>
              </a:defRPr>
            </a:pPr>
            <a:endParaRPr/>
          </a:p>
          <a:p>
            <a:pPr algn="l" defTabSz="685800">
              <a:tabLst>
                <a:tab pos="368300" algn="l"/>
              </a:tabLst>
              <a:defRPr sz="2400" b="1">
                <a:solidFill>
                  <a:srgbClr val="008400"/>
                </a:solidFill>
                <a:latin typeface="Menlo Regular"/>
                <a:ea typeface="Menlo Regular"/>
                <a:cs typeface="Menlo Regular"/>
                <a:sym typeface="Menlo Regular"/>
              </a:defRPr>
            </a:pPr>
            <a:r>
              <a:rPr>
                <a:solidFill>
                  <a:srgbClr val="000000"/>
                </a:solidFill>
              </a:rPr>
              <a:t>   </a:t>
            </a:r>
            <a:r>
              <a:t>/** Removes all entries from this list.  */</a:t>
            </a:r>
            <a:r>
              <a:rPr>
                <a:solidFill>
                  <a:srgbClr val="000000"/>
                </a:solidFill>
              </a:rPr>
              <a:t>   </a:t>
            </a:r>
          </a:p>
          <a:p>
            <a:pPr algn="l" defTabSz="685800">
              <a:tabLst>
                <a:tab pos="368300" algn="l"/>
              </a:tabLst>
              <a:defRPr sz="24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void</a:t>
            </a:r>
            <a:r>
              <a:t> clear() = </a:t>
            </a:r>
            <a:r>
              <a:rPr>
                <a:solidFill>
                  <a:srgbClr val="272AD8"/>
                </a:solidFill>
              </a:rPr>
              <a:t>0</a:t>
            </a:r>
            <a:r>
              <a:t>;</a:t>
            </a:r>
          </a:p>
          <a:p>
            <a:pPr algn="l" defTabSz="685800">
              <a:tabLst>
                <a:tab pos="368300" algn="l"/>
              </a:tabLst>
              <a:defRPr sz="2400" b="1">
                <a:solidFill>
                  <a:srgbClr val="000000"/>
                </a:solidFill>
                <a:latin typeface="Menlo Regular"/>
                <a:ea typeface="Menlo Regular"/>
                <a:cs typeface="Menlo Regular"/>
                <a:sym typeface="Menlo Regular"/>
              </a:defRPr>
            </a:pPr>
            <a:endParaRPr/>
          </a:p>
          <a:p>
            <a:pPr algn="l" defTabSz="685800">
              <a:tabLst>
                <a:tab pos="368300" algn="l"/>
              </a:tabLst>
              <a:defRPr sz="2400" b="1">
                <a:solidFill>
                  <a:srgbClr val="008400"/>
                </a:solidFill>
                <a:latin typeface="Menlo Regular"/>
                <a:ea typeface="Menlo Regular"/>
                <a:cs typeface="Menlo Regular"/>
                <a:sym typeface="Menlo Regular"/>
              </a:defRPr>
            </a:pPr>
            <a:r>
              <a:rPr>
                <a:solidFill>
                  <a:srgbClr val="000000"/>
                </a:solidFill>
              </a:rPr>
              <a:t>  </a:t>
            </a:r>
            <a:r>
              <a:t>/** Gets the entry at the given position in this list. */</a:t>
            </a:r>
            <a:endParaRPr>
              <a:solidFill>
                <a:srgbClr val="000000"/>
              </a:solidFill>
            </a:endParaRPr>
          </a:p>
          <a:p>
            <a:pPr algn="l" defTabSz="685800">
              <a:tabLst>
                <a:tab pos="368300" algn="l"/>
              </a:tabLst>
              <a:defRPr sz="2400" b="1">
                <a:solidFill>
                  <a:srgbClr val="000000"/>
                </a:solidFill>
                <a:latin typeface="Menlo Regular"/>
                <a:ea typeface="Menlo Regular"/>
                <a:cs typeface="Menlo Regular"/>
                <a:sym typeface="Menlo Regular"/>
              </a:defRPr>
            </a:pPr>
            <a:r>
              <a:t>   </a:t>
            </a:r>
            <a:r>
              <a:rPr>
                <a:solidFill>
                  <a:srgbClr val="BB2CA2"/>
                </a:solidFill>
              </a:rPr>
              <a:t>virtual</a:t>
            </a:r>
            <a:r>
              <a:t> ItemType getEntry(</a:t>
            </a:r>
            <a:r>
              <a:rPr>
                <a:solidFill>
                  <a:srgbClr val="BB2CA2"/>
                </a:solidFill>
              </a:rPr>
              <a:t>int</a:t>
            </a:r>
            <a:r>
              <a:t> position) </a:t>
            </a:r>
            <a:r>
              <a:rPr>
                <a:solidFill>
                  <a:srgbClr val="BB2CA2"/>
                </a:solidFill>
              </a:rPr>
              <a:t>const</a:t>
            </a:r>
            <a:r>
              <a:t> = </a:t>
            </a:r>
            <a:r>
              <a:rPr>
                <a:solidFill>
                  <a:srgbClr val="272AD8"/>
                </a:solidFill>
              </a:rPr>
              <a:t>0</a:t>
            </a:r>
            <a:r>
              <a:t>;</a:t>
            </a:r>
          </a:p>
          <a:p>
            <a:pPr algn="l" defTabSz="685800">
              <a:tabLst>
                <a:tab pos="368300" algn="l"/>
              </a:tabLst>
              <a:defRPr sz="2400" b="1">
                <a:solidFill>
                  <a:srgbClr val="000000"/>
                </a:solidFill>
                <a:latin typeface="Menlo Regular"/>
                <a:ea typeface="Menlo Regular"/>
                <a:cs typeface="Menlo Regular"/>
                <a:sym typeface="Menlo Regular"/>
              </a:defRPr>
            </a:pPr>
            <a:r>
              <a:t>   </a:t>
            </a:r>
          </a:p>
          <a:p>
            <a:pPr algn="l" defTabSz="685800">
              <a:tabLst>
                <a:tab pos="368300" algn="l"/>
              </a:tabLst>
              <a:defRPr sz="2400" b="1">
                <a:solidFill>
                  <a:srgbClr val="008400"/>
                </a:solidFill>
                <a:latin typeface="Menlo Regular"/>
                <a:ea typeface="Menlo Regular"/>
                <a:cs typeface="Menlo Regular"/>
                <a:sym typeface="Menlo Regular"/>
              </a:defRPr>
            </a:pPr>
            <a:r>
              <a:t>  /** Destroys object &amp; frees memory allocated by object. */</a:t>
            </a:r>
          </a:p>
          <a:p>
            <a:pPr algn="l" defTabSz="685800">
              <a:tabLst>
                <a:tab pos="368300" algn="l"/>
              </a:tabLst>
              <a:defRPr sz="2400" b="1">
                <a:solidFill>
                  <a:srgbClr val="008400"/>
                </a:solidFill>
                <a:latin typeface="Menlo Regular"/>
                <a:ea typeface="Menlo Regular"/>
                <a:cs typeface="Menlo Regular"/>
                <a:sym typeface="Menlo Regular"/>
              </a:defRPr>
            </a:pPr>
            <a:r>
              <a:t>   </a:t>
            </a:r>
            <a:r>
              <a:rPr>
                <a:solidFill>
                  <a:srgbClr val="BB2CA2"/>
                </a:solidFill>
              </a:rPr>
              <a:t>virtual</a:t>
            </a:r>
            <a:r>
              <a:t> </a:t>
            </a:r>
            <a:r>
              <a:rPr>
                <a:solidFill>
                  <a:srgbClr val="000000"/>
                </a:solidFill>
              </a:rPr>
              <a:t>~ListInterface() { }</a:t>
            </a:r>
          </a:p>
          <a:p>
            <a:pPr algn="l" defTabSz="685800">
              <a:tabLst>
                <a:tab pos="368300" algn="l"/>
              </a:tabLst>
              <a:defRPr sz="2400" b="1">
                <a:solidFill>
                  <a:srgbClr val="008400"/>
                </a:solidFill>
                <a:latin typeface="Menlo Regular"/>
                <a:ea typeface="Menlo Regular"/>
                <a:cs typeface="Menlo Regular"/>
                <a:sym typeface="Menlo Regular"/>
              </a:defRPr>
            </a:pPr>
            <a:endParaRPr>
              <a:solidFill>
                <a:srgbClr val="000000"/>
              </a:solidFill>
            </a:endParaRPr>
          </a:p>
          <a:p>
            <a:pPr algn="l" defTabSz="685800">
              <a:tabLst>
                <a:tab pos="368300" algn="l"/>
              </a:tabLst>
              <a:defRPr sz="2400" b="1">
                <a:solidFill>
                  <a:srgbClr val="008400"/>
                </a:solidFill>
                <a:latin typeface="Menlo Regular"/>
                <a:ea typeface="Menlo Regular"/>
                <a:cs typeface="Menlo Regular"/>
                <a:sym typeface="Menlo Regular"/>
              </a:defRPr>
            </a:pPr>
            <a:r>
              <a:rPr>
                <a:solidFill>
                  <a:srgbClr val="000000"/>
                </a:solidFill>
              </a:rPr>
              <a:t>}; </a:t>
            </a:r>
            <a:r>
              <a:t>// end ListInterface</a:t>
            </a:r>
          </a:p>
        </p:txBody>
      </p:sp>
      <p:grpSp>
        <p:nvGrpSpPr>
          <p:cNvPr id="133" name="Group"/>
          <p:cNvGrpSpPr/>
          <p:nvPr/>
        </p:nvGrpSpPr>
        <p:grpSpPr>
          <a:xfrm>
            <a:off x="12623800" y="2311400"/>
            <a:ext cx="11579027" cy="3791843"/>
            <a:chOff x="0" y="0"/>
            <a:chExt cx="11579026" cy="3791842"/>
          </a:xfrm>
        </p:grpSpPr>
        <p:sp>
          <p:nvSpPr>
            <p:cNvPr id="131" name="Rectangle"/>
            <p:cNvSpPr/>
            <p:nvPr/>
          </p:nvSpPr>
          <p:spPr>
            <a:xfrm>
              <a:off x="0" y="0"/>
              <a:ext cx="11579027" cy="3791843"/>
            </a:xfrm>
            <a:prstGeom prst="rect">
              <a:avLst/>
            </a:prstGeom>
            <a:solidFill>
              <a:srgbClr val="E5E6E1"/>
            </a:solidFill>
            <a:ln w="50800" cap="flat">
              <a:solidFill>
                <a:srgbClr val="941100"/>
              </a:solidFill>
              <a:prstDash val="solid"/>
              <a:miter lim="400000"/>
            </a:ln>
            <a:effectLst>
              <a:outerShdw blurRad="152400" dist="127000" dir="1980000" rotWithShape="0">
                <a:srgbClr val="000000"/>
              </a:outerShdw>
            </a:effectLst>
          </p:spPr>
          <p:txBody>
            <a:bodyPr wrap="square" lIns="76200" tIns="76200" rIns="76200" bIns="76200" numCol="1" anchor="ctr">
              <a:noAutofit/>
            </a:bodyPr>
            <a:lstStyle/>
            <a:p>
              <a:pPr>
                <a:defRPr sz="6600">
                  <a:solidFill>
                    <a:srgbClr val="FFFFFF"/>
                  </a:solidFill>
                </a:defRPr>
              </a:pPr>
              <a:endParaRPr/>
            </a:p>
          </p:txBody>
        </p:sp>
        <p:sp>
          <p:nvSpPr>
            <p:cNvPr id="132" name="class ListInterface…"/>
            <p:cNvSpPr/>
            <p:nvPr/>
          </p:nvSpPr>
          <p:spPr>
            <a:xfrm>
              <a:off x="92929" y="0"/>
              <a:ext cx="11393168" cy="37264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pPr algn="l" defTabSz="685800">
                <a:tabLst>
                  <a:tab pos="368300" algn="l"/>
                </a:tabLst>
                <a:defRPr sz="2200" b="1">
                  <a:solidFill>
                    <a:srgbClr val="000000"/>
                  </a:solidFill>
                  <a:latin typeface="Menlo Regular"/>
                  <a:ea typeface="Menlo Regular"/>
                  <a:cs typeface="Menlo Regular"/>
                  <a:sym typeface="Menlo Regular"/>
                </a:defRPr>
              </a:pPr>
              <a:r>
                <a:rPr>
                  <a:solidFill>
                    <a:srgbClr val="BB2CA2"/>
                  </a:solidFill>
                </a:rPr>
                <a:t>class</a:t>
              </a:r>
              <a:r>
                <a:t> ListInterface</a:t>
              </a:r>
            </a:p>
            <a:p>
              <a:pPr algn="l" defTabSz="685800">
                <a:tabLst>
                  <a:tab pos="368300" algn="l"/>
                </a:tabLst>
                <a:defRPr sz="2200" b="1">
                  <a:solidFill>
                    <a:srgbClr val="000000"/>
                  </a:solidFill>
                  <a:latin typeface="Menlo Regular"/>
                  <a:ea typeface="Menlo Regular"/>
                  <a:cs typeface="Menlo Regular"/>
                  <a:sym typeface="Menlo Regular"/>
                </a:defRPr>
              </a:pPr>
              <a:r>
                <a:t>{</a:t>
              </a:r>
            </a:p>
            <a:p>
              <a:pPr algn="l" defTabSz="685800">
                <a:tabLst>
                  <a:tab pos="368300" algn="l"/>
                </a:tabLst>
                <a:defRPr sz="2200" b="1">
                  <a:solidFill>
                    <a:srgbClr val="BB2CA2"/>
                  </a:solidFill>
                  <a:latin typeface="Menlo Regular"/>
                  <a:ea typeface="Menlo Regular"/>
                  <a:cs typeface="Menlo Regular"/>
                  <a:sym typeface="Menlo Regular"/>
                </a:defRPr>
              </a:pPr>
              <a:r>
                <a:t>public</a:t>
              </a:r>
              <a:r>
                <a:rPr>
                  <a:solidFill>
                    <a:srgbClr val="000000"/>
                  </a:solidFill>
                </a:rP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t>
              </a:r>
              <a:r>
                <a:rPr>
                  <a:solidFill>
                    <a:srgbClr val="FF2600"/>
                  </a:solidFill>
                </a:rPr>
                <a:t>isEmpty</a:t>
              </a:r>
              <a:r>
                <a:t>() </a:t>
              </a:r>
              <a:r>
                <a:rPr>
                  <a:solidFill>
                    <a:srgbClr val="BB2CA2"/>
                  </a:solidFill>
                </a:rPr>
                <a:t>const</a:t>
              </a:r>
              <a:r>
                <a:t>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int</a:t>
              </a:r>
              <a:r>
                <a:t> </a:t>
              </a:r>
              <a:r>
                <a:rPr>
                  <a:solidFill>
                    <a:srgbClr val="FF2600"/>
                  </a:solidFill>
                </a:rPr>
                <a:t>getLength</a:t>
              </a:r>
              <a:r>
                <a:t>() </a:t>
              </a:r>
              <a:r>
                <a:rPr>
                  <a:solidFill>
                    <a:srgbClr val="BB2CA2"/>
                  </a:solidFill>
                </a:rPr>
                <a:t>const</a:t>
              </a:r>
              <a:r>
                <a:t>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sz="2000">
                  <a:solidFill>
                    <a:srgbClr val="BB2CA2"/>
                  </a:solidFill>
                </a:rPr>
                <a:t>virtual</a:t>
              </a:r>
              <a:r>
                <a:t> </a:t>
              </a:r>
              <a:r>
                <a:rPr>
                  <a:solidFill>
                    <a:srgbClr val="BB2CA2"/>
                  </a:solidFill>
                </a:rPr>
                <a:t>bool</a:t>
              </a:r>
              <a:r>
                <a:t> </a:t>
              </a:r>
              <a:r>
                <a:rPr>
                  <a:solidFill>
                    <a:srgbClr val="FF2600"/>
                  </a:solidFill>
                </a:rPr>
                <a:t>insert</a:t>
              </a:r>
              <a:r>
                <a:t>(</a:t>
              </a:r>
              <a:r>
                <a:rPr>
                  <a:solidFill>
                    <a:srgbClr val="BB2CA2"/>
                  </a:solidFill>
                </a:rPr>
                <a:t>int</a:t>
              </a:r>
              <a:r>
                <a:t> position, </a:t>
              </a:r>
              <a:r>
                <a:rPr>
                  <a:solidFill>
                    <a:srgbClr val="BB2CA2"/>
                  </a:solidFill>
                </a:rPr>
                <a:t>const</a:t>
              </a:r>
              <a:r>
                <a:t> ItemType&amp; someItem)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bool</a:t>
              </a:r>
              <a:r>
                <a:t> </a:t>
              </a:r>
              <a:r>
                <a:rPr>
                  <a:solidFill>
                    <a:srgbClr val="FF2600"/>
                  </a:solidFill>
                </a:rPr>
                <a:t>remove</a:t>
              </a:r>
              <a:r>
                <a:t>(</a:t>
              </a:r>
              <a:r>
                <a:rPr>
                  <a:solidFill>
                    <a:srgbClr val="BB2CA2"/>
                  </a:solidFill>
                </a:rPr>
                <a:t>int</a:t>
              </a:r>
              <a:r>
                <a:t> position)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a:t>
              </a:r>
              <a:r>
                <a:rPr>
                  <a:solidFill>
                    <a:srgbClr val="BB2CA2"/>
                  </a:solidFill>
                </a:rPr>
                <a:t>void</a:t>
              </a:r>
              <a:r>
                <a:t> </a:t>
              </a:r>
              <a:r>
                <a:rPr>
                  <a:solidFill>
                    <a:srgbClr val="FF2600"/>
                  </a:solidFill>
                </a:rPr>
                <a:t>clear</a:t>
              </a:r>
              <a:r>
                <a:t>()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ItemType </a:t>
              </a:r>
              <a:r>
                <a:rPr>
                  <a:solidFill>
                    <a:srgbClr val="FF2600"/>
                  </a:solidFill>
                </a:rPr>
                <a:t>getEntry</a:t>
              </a:r>
              <a:r>
                <a:t>(</a:t>
              </a:r>
              <a:r>
                <a:rPr>
                  <a:solidFill>
                    <a:srgbClr val="BB2CA2"/>
                  </a:solidFill>
                </a:rPr>
                <a:t>int</a:t>
              </a:r>
              <a:r>
                <a:t> position) </a:t>
              </a:r>
              <a:r>
                <a:rPr>
                  <a:solidFill>
                    <a:srgbClr val="BB2CA2"/>
                  </a:solidFill>
                </a:rPr>
                <a:t>const</a:t>
              </a:r>
              <a:r>
                <a:t> = </a:t>
              </a:r>
              <a:r>
                <a:rPr>
                  <a:solidFill>
                    <a:srgbClr val="272AD8"/>
                  </a:solidFill>
                </a:rPr>
                <a:t>0</a:t>
              </a:r>
              <a:r>
                <a:t>;</a:t>
              </a:r>
            </a:p>
            <a:p>
              <a:pPr algn="l" defTabSz="685800">
                <a:tabLst>
                  <a:tab pos="368300" algn="l"/>
                </a:tabLst>
                <a:defRPr sz="2200" b="1">
                  <a:solidFill>
                    <a:srgbClr val="000000"/>
                  </a:solidFill>
                  <a:latin typeface="Menlo Regular"/>
                  <a:ea typeface="Menlo Regular"/>
                  <a:cs typeface="Menlo Regular"/>
                  <a:sym typeface="Menlo Regular"/>
                </a:defRPr>
              </a:pPr>
              <a:r>
                <a:t>   </a:t>
              </a:r>
              <a:r>
                <a:rPr>
                  <a:solidFill>
                    <a:srgbClr val="BB2CA2"/>
                  </a:solidFill>
                </a:rPr>
                <a:t>virtual</a:t>
              </a:r>
              <a:r>
                <a:t> ~ListInterface() {  }</a:t>
              </a:r>
            </a:p>
            <a:p>
              <a:pPr algn="l" defTabSz="685800">
                <a:tabLst>
                  <a:tab pos="368300" algn="l"/>
                </a:tabLst>
                <a:defRPr sz="2200" b="1">
                  <a:solidFill>
                    <a:srgbClr val="008400"/>
                  </a:solidFill>
                  <a:latin typeface="Menlo Regular"/>
                  <a:ea typeface="Menlo Regular"/>
                  <a:cs typeface="Menlo Regular"/>
                  <a:sym typeface="Menlo Regular"/>
                </a:defRPr>
              </a:pPr>
              <a:r>
                <a:rPr>
                  <a:solidFill>
                    <a:srgbClr val="000000"/>
                  </a:solidFill>
                </a:rPr>
                <a:t>}; </a:t>
              </a:r>
              <a:r>
                <a:t>// end ListInterface</a:t>
              </a:r>
            </a:p>
          </p:txBody>
        </p:sp>
      </p:grpSp>
      <p:sp>
        <p:nvSpPr>
          <p:cNvPr id="134" name="Define operation contract for the ADT list…"/>
          <p:cNvSpPr txBox="1">
            <a:spLocks noGrp="1"/>
          </p:cNvSpPr>
          <p:nvPr>
            <p:ph type="body" sz="half" idx="1"/>
          </p:nvPr>
        </p:nvSpPr>
        <p:spPr>
          <a:xfrm>
            <a:off x="190500" y="4136528"/>
            <a:ext cx="9730284" cy="9103222"/>
          </a:xfrm>
          <a:prstGeom prst="rect">
            <a:avLst/>
          </a:prstGeom>
        </p:spPr>
        <p:txBody>
          <a:bodyPr/>
          <a:lstStyle/>
          <a:p>
            <a:pPr>
              <a:buBlip>
                <a:blip r:embed="rId3"/>
              </a:buBlip>
            </a:pPr>
            <a:r>
              <a:t>Define operation contract for the ADT list</a:t>
            </a:r>
          </a:p>
          <a:p>
            <a:pPr>
              <a:buBlip>
                <a:blip r:embed="rId3"/>
              </a:buBlip>
            </a:pPr>
            <a:r>
              <a:t>Do not specify: </a:t>
            </a:r>
          </a:p>
          <a:p>
            <a:pPr lvl="2">
              <a:buBlip>
                <a:blip r:embed="rId3"/>
              </a:buBlip>
            </a:pPr>
            <a:r>
              <a:t>how to store the list items</a:t>
            </a:r>
          </a:p>
          <a:p>
            <a:pPr lvl="2">
              <a:buBlip>
                <a:blip r:embed="rId3"/>
              </a:buBlip>
            </a:pPr>
            <a:r>
              <a:t>how to perform the operations</a:t>
            </a:r>
          </a:p>
        </p:txBody>
      </p:sp>
      <p:sp>
        <p:nvSpPr>
          <p:cNvPr id="135" name="Specifying ADT Operations"/>
          <p:cNvSpPr txBox="1">
            <a:spLocks noGrp="1"/>
          </p:cNvSpPr>
          <p:nvPr>
            <p:ph type="title"/>
          </p:nvPr>
        </p:nvSpPr>
        <p:spPr>
          <a:prstGeom prst="rect">
            <a:avLst/>
          </a:prstGeom>
        </p:spPr>
        <p:txBody>
          <a:bodyPr/>
          <a:lstStyle/>
          <a:p>
            <a:r>
              <a:t>Specifying ADT Operations</a:t>
            </a:r>
          </a:p>
        </p:txBody>
      </p:sp>
    </p:spTree>
  </p:cSld>
  <p:clrMapOvr>
    <a:masterClrMapping/>
  </p:clrMapOvr>
  <mc:AlternateContent xmlns:mc="http://schemas.openxmlformats.org/markup-compatibility/2006" xmlns:p14="http://schemas.microsoft.com/office/powerpoint/2010/main">
    <mc:Choice Requires="p14">
      <p:transition spd="slow">
        <p:wipe dir="d"/>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33"/>
                                        </p:tgtEl>
                                        <p:attrNameLst>
                                          <p:attrName>style.visibility</p:attrName>
                                        </p:attrNameLst>
                                      </p:cBhvr>
                                      <p:to>
                                        <p:strVal val="visible"/>
                                      </p:to>
                                    </p:set>
                                    <p:anim calcmode="lin" valueType="num">
                                      <p:cBhvr>
                                        <p:cTn id="7" dur="500" fill="hold"/>
                                        <p:tgtEl>
                                          <p:spTgt spid="133"/>
                                        </p:tgtEl>
                                        <p:attrNameLst>
                                          <p:attrName>ppt_w</p:attrName>
                                        </p:attrNameLst>
                                      </p:cBhvr>
                                      <p:tavLst>
                                        <p:tav tm="0">
                                          <p:val>
                                            <p:fltVal val="0"/>
                                          </p:val>
                                        </p:tav>
                                        <p:tav tm="100000">
                                          <p:val>
                                            <p:strVal val="#ppt_w"/>
                                          </p:val>
                                        </p:tav>
                                      </p:tavLst>
                                    </p:anim>
                                    <p:anim calcmode="lin" valueType="num">
                                      <p:cBhvr>
                                        <p:cTn id="8" dur="500" fill="hold"/>
                                        <p:tgtEl>
                                          <p:spTgt spid="133"/>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ID="-1" presetClass="path" presetSubtype="0" accel="50000" decel="50000" fill="hold" nodeType="withEffect">
                                  <p:stCondLst>
                                    <p:cond delay="0"/>
                                  </p:stCondLst>
                                  <p:childTnLst>
                                    <p:animMotion origin="layout" path="M 0.000000 0.000000 L 0.079492 -0.201628" pathEditMode="relative">
                                      <p:cBhvr>
                                        <p:cTn id="11" dur="500" fill="hold"/>
                                        <p:tgtEl>
                                          <p:spTgt spid="129"/>
                                        </p:tgtEl>
                                        <p:attrNameLst>
                                          <p:attrName>ppt_x</p:attrName>
                                          <p:attrName>ppt_y</p:attrName>
                                        </p:attrNameLst>
                                      </p:cBhvr>
                                    </p:animMotion>
                                  </p:childTnLst>
                                </p:cTn>
                              </p:par>
                            </p:childTnLst>
                          </p:cTn>
                        </p:par>
                        <p:par>
                          <p:cTn id="12" fill="hold">
                            <p:stCondLst>
                              <p:cond delay="0"/>
                            </p:stCondLst>
                            <p:childTnLst>
                              <p:par>
                                <p:cTn id="13" presetID="6" presetClass="emph" presetSubtype="0" accel="50000" decel="50000" fill="hold" grpId="0" nodeType="withEffect">
                                  <p:stCondLst>
                                    <p:cond delay="0"/>
                                  </p:stCondLst>
                                  <p:childTnLst>
                                    <p:animScale>
                                      <p:cBhvr>
                                        <p:cTn id="14" dur="500" fill="hold"/>
                                        <p:tgtEl>
                                          <p:spTgt spid="129"/>
                                        </p:tgtEl>
                                      </p:cBhvr>
                                      <p:by x="32746" y="32746"/>
                                    </p:animScale>
                                  </p:childTnLst>
                                </p:cTn>
                              </p:par>
                            </p:childTnLst>
                          </p:cTn>
                        </p:par>
                        <p:par>
                          <p:cTn id="15" fill="hold">
                            <p:stCondLst>
                              <p:cond delay="0"/>
                            </p:stCondLst>
                            <p:childTnLst>
                              <p:par>
                                <p:cTn id="16" presetID="-1" presetClass="path" presetSubtype="0" accel="50000" decel="50000" fill="hold" nodeType="withEffect">
                                  <p:stCondLst>
                                    <p:cond delay="0"/>
                                  </p:stCondLst>
                                  <p:childTnLst>
                                    <p:animMotion origin="layout" path="M 0.000000 0.000000 L 0.060254 -0.177778" pathEditMode="relative">
                                      <p:cBhvr>
                                        <p:cTn id="17" dur="500" fill="hold"/>
                                        <p:tgtEl>
                                          <p:spTgt spid="130"/>
                                        </p:tgtEl>
                                        <p:attrNameLst>
                                          <p:attrName>ppt_x</p:attrName>
                                          <p:attrName>ppt_y</p:attrName>
                                        </p:attrNameLst>
                                      </p:cBhvr>
                                    </p:animMotion>
                                  </p:childTnLst>
                                </p:cTn>
                              </p:par>
                            </p:childTnLst>
                          </p:cTn>
                        </p:par>
                        <p:par>
                          <p:cTn id="18" fill="hold">
                            <p:stCondLst>
                              <p:cond delay="0"/>
                            </p:stCondLst>
                            <p:childTnLst>
                              <p:par>
                                <p:cTn id="19" presetID="6" presetClass="emph" presetSubtype="0" accel="50000" decel="50000" fill="hold" grpId="0" nodeType="withEffect">
                                  <p:stCondLst>
                                    <p:cond delay="0"/>
                                  </p:stCondLst>
                                  <p:childTnLst>
                                    <p:animScale>
                                      <p:cBhvr>
                                        <p:cTn id="20" dur="500" fill="hold"/>
                                        <p:tgtEl>
                                          <p:spTgt spid="130"/>
                                        </p:tgtEl>
                                      </p:cBhvr>
                                      <p:by x="49319" y="49319"/>
                                    </p:animScale>
                                  </p:childTnLst>
                                </p:cTn>
                              </p:par>
                            </p:childTnLst>
                          </p:cTn>
                        </p:par>
                        <p:par>
                          <p:cTn id="21" fill="hold">
                            <p:stCondLst>
                              <p:cond delay="0"/>
                            </p:stCondLst>
                            <p:childTnLst>
                              <p:par>
                                <p:cTn id="22" presetID="9" presetClass="emph" fill="hold" grpId="1" nodeType="withEffect">
                                  <p:stCondLst>
                                    <p:cond delay="0"/>
                                  </p:stCondLst>
                                  <p:childTnLst>
                                    <p:set>
                                      <p:cBhvr>
                                        <p:cTn id="23" dur="indefinite" fill="hold"/>
                                        <p:tgtEl>
                                          <p:spTgt spid="129"/>
                                        </p:tgtEl>
                                        <p:attrNameLst>
                                          <p:attrName>style.opacity</p:attrName>
                                        </p:attrNameLst>
                                      </p:cBhvr>
                                      <p:to>
                                        <p:strVal val="0.22"/>
                                      </p:to>
                                    </p:set>
                                    <p:animEffect filter="image" prLst="opacity: 0.22; ">
                                      <p:cBhvr>
                                        <p:cTn id="24" dur="indefinite" fill="hold"/>
                                        <p:tgtEl>
                                          <p:spTgt spid="129"/>
                                        </p:tgtEl>
                                      </p:cBhvr>
                                    </p:animEffect>
                                  </p:childTnLst>
                                </p:cTn>
                              </p:par>
                            </p:childTnLst>
                          </p:cTn>
                        </p:par>
                        <p:par>
                          <p:cTn id="25" fill="hold">
                            <p:stCondLst>
                              <p:cond delay="0"/>
                            </p:stCondLst>
                            <p:childTnLst>
                              <p:par>
                                <p:cTn id="26" presetID="9" presetClass="emph" fill="hold" grpId="1" nodeType="withEffect">
                                  <p:stCondLst>
                                    <p:cond delay="0"/>
                                  </p:stCondLst>
                                  <p:childTnLst>
                                    <p:set>
                                      <p:cBhvr>
                                        <p:cTn id="27" dur="indefinite" fill="hold"/>
                                        <p:tgtEl>
                                          <p:spTgt spid="130"/>
                                        </p:tgtEl>
                                        <p:attrNameLst>
                                          <p:attrName>style.opacity</p:attrName>
                                        </p:attrNameLst>
                                      </p:cBhvr>
                                      <p:to>
                                        <p:strVal val="0.22"/>
                                      </p:to>
                                    </p:set>
                                    <p:animEffect filter="image" prLst="opacity: 0.22; ">
                                      <p:cBhvr>
                                        <p:cTn id="28" dur="indefinite" fill="hold"/>
                                        <p:tgtEl>
                                          <p:spTgt spid="130"/>
                                        </p:tgtEl>
                                      </p:cBhvr>
                                    </p:animEffect>
                                  </p:childTnLst>
                                </p:cTn>
                              </p:par>
                            </p:childTnLst>
                          </p:cTn>
                        </p:par>
                        <p:par>
                          <p:cTn id="29" fill="hold">
                            <p:stCondLst>
                              <p:cond delay="500"/>
                            </p:stCondLst>
                            <p:childTnLst>
                              <p:par>
                                <p:cTn id="30" presetID="10" presetClass="exit" fill="hold" grpId="2" nodeType="afterEffect">
                                  <p:stCondLst>
                                    <p:cond delay="0"/>
                                  </p:stCondLst>
                                  <p:iterate>
                                    <p:tmAbs val="0"/>
                                  </p:iterate>
                                  <p:childTnLst>
                                    <p:animEffect transition="out" filter="fade">
                                      <p:cBhvr>
                                        <p:cTn id="31" dur="500" fill="hold"/>
                                        <p:tgtEl>
                                          <p:spTgt spid="129"/>
                                        </p:tgtEl>
                                      </p:cBhvr>
                                    </p:animEffect>
                                    <p:set>
                                      <p:cBhvr>
                                        <p:cTn id="32" fill="hold">
                                          <p:stCondLst>
                                            <p:cond delay="499"/>
                                          </p:stCondLst>
                                        </p:cTn>
                                        <p:tgtEl>
                                          <p:spTgt spid="129"/>
                                        </p:tgtEl>
                                        <p:attrNameLst>
                                          <p:attrName>style.visibility</p:attrName>
                                        </p:attrNameLst>
                                      </p:cBhvr>
                                      <p:to>
                                        <p:strVal val="hidden"/>
                                      </p:to>
                                    </p:set>
                                  </p:childTnLst>
                                </p:cTn>
                              </p:par>
                            </p:childTnLst>
                          </p:cTn>
                        </p:par>
                        <p:par>
                          <p:cTn id="33" fill="hold">
                            <p:stCondLst>
                              <p:cond delay="1000"/>
                            </p:stCondLst>
                            <p:childTnLst>
                              <p:par>
                                <p:cTn id="34" presetID="10" presetClass="exit" fill="hold" grpId="2" nodeType="afterEffect">
                                  <p:stCondLst>
                                    <p:cond delay="0"/>
                                  </p:stCondLst>
                                  <p:iterate>
                                    <p:tmAbs val="0"/>
                                  </p:iterate>
                                  <p:childTnLst>
                                    <p:animEffect transition="out" filter="fade">
                                      <p:cBhvr>
                                        <p:cTn id="35" dur="500" fill="hold"/>
                                        <p:tgtEl>
                                          <p:spTgt spid="130"/>
                                        </p:tgtEl>
                                      </p:cBhvr>
                                    </p:animEffect>
                                    <p:set>
                                      <p:cBhvr>
                                        <p:cTn id="36" fill="hold">
                                          <p:stCondLst>
                                            <p:cond delay="499"/>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advAuto="0"/>
      <p:bldP spid="129" grpId="1" animBg="1" advAuto="0"/>
      <p:bldP spid="129" grpId="2" animBg="1" advAuto="0"/>
      <p:bldP spid="130" grpId="0" animBg="1" advAuto="0"/>
      <p:bldP spid="130" grpId="1" animBg="1" advAuto="0"/>
      <p:bldP spid="130" grpId="2" animBg="1" advAuto="0"/>
      <p:bldP spid="133" grpId="0" animBg="1" advAuto="0"/>
    </p:bldLst>
  </p:timing>
</p:sld>
</file>

<file path=ppt/theme/theme1.xml><?xml version="1.0" encoding="utf-8"?>
<a:theme xmlns:a="http://schemas.openxmlformats.org/drawingml/2006/main" name="GraphPaper">
  <a:themeElements>
    <a:clrScheme name="GraphPaper">
      <a:dk1>
        <a:srgbClr val="008500"/>
      </a:dk1>
      <a:lt1>
        <a:srgbClr val="858585"/>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Optima"/>
        <a:ea typeface="Optima"/>
        <a:cs typeface="Optima"/>
      </a:majorFont>
      <a:minorFont>
        <a:latin typeface="Optima"/>
        <a:ea typeface="Optima"/>
        <a:cs typeface="Optima"/>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6600" b="0" i="0" u="none" strike="noStrike" cap="none" spc="0" normalizeH="0" baseline="0">
            <a:ln>
              <a:noFill/>
            </a:ln>
            <a:solidFill>
              <a:srgbClr val="FFFFFF"/>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Optima"/>
        <a:ea typeface="Optima"/>
        <a:cs typeface="Optima"/>
      </a:majorFont>
      <a:minorFont>
        <a:latin typeface="Optima"/>
        <a:ea typeface="Optima"/>
        <a:cs typeface="Optima"/>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6600" b="0" i="0" u="none" strike="noStrike" cap="none" spc="0" normalizeH="0" baseline="0">
            <a:ln>
              <a:noFill/>
            </a:ln>
            <a:solidFill>
              <a:srgbClr val="FFFFFF"/>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858585"/>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2183</Words>
  <Application>Microsoft Office PowerPoint</Application>
  <PresentationFormat>Custom</PresentationFormat>
  <Paragraphs>353</Paragraphs>
  <Slides>11</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Arial</vt:lpstr>
      <vt:lpstr>Bradley Hand ITC TT-Bold</vt:lpstr>
      <vt:lpstr>Courier New</vt:lpstr>
      <vt:lpstr>Gill Sans</vt:lpstr>
      <vt:lpstr>Helvetica</vt:lpstr>
      <vt:lpstr>Lucida Grande</vt:lpstr>
      <vt:lpstr>Marker Felt</vt:lpstr>
      <vt:lpstr>Menlo Regular</vt:lpstr>
      <vt:lpstr>Optima</vt:lpstr>
      <vt:lpstr>Times New Roman</vt:lpstr>
      <vt:lpstr>Verdana</vt:lpstr>
      <vt:lpstr>GraphPaper</vt:lpstr>
      <vt:lpstr>The ADT List</vt:lpstr>
      <vt:lpstr>The ADT List</vt:lpstr>
      <vt:lpstr>The ADT List</vt:lpstr>
      <vt:lpstr>The ADT List</vt:lpstr>
      <vt:lpstr>The Abstract Class List Interface</vt:lpstr>
      <vt:lpstr>Using The ADT List</vt:lpstr>
      <vt:lpstr>The ADT List Characteristics</vt:lpstr>
      <vt:lpstr>Specifying ADT Operations</vt:lpstr>
      <vt:lpstr>Specifying ADT Operations</vt:lpstr>
      <vt:lpstr>Using the ADT List</vt:lpstr>
      <vt:lpstr>Using the ADT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ADT List</dc:title>
  <cp:lastModifiedBy>Anandaraj Jeeva Rathinam (Integra)</cp:lastModifiedBy>
  <cp:revision>4</cp:revision>
  <dcterms:modified xsi:type="dcterms:W3CDTF">2024-05-22T04:28:37Z</dcterms:modified>
</cp:coreProperties>
</file>